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98" r:id="rId2"/>
    <p:sldMasterId id="2147483727" r:id="rId3"/>
    <p:sldMasterId id="2147483709" r:id="rId4"/>
  </p:sldMasterIdLst>
  <p:notesMasterIdLst>
    <p:notesMasterId r:id="rId12"/>
  </p:notesMasterIdLst>
  <p:handoutMasterIdLst>
    <p:handoutMasterId r:id="rId13"/>
  </p:handoutMasterIdLst>
  <p:sldIdLst>
    <p:sldId id="768" r:id="rId5"/>
    <p:sldId id="769" r:id="rId6"/>
    <p:sldId id="771" r:id="rId7"/>
    <p:sldId id="772" r:id="rId8"/>
    <p:sldId id="765" r:id="rId9"/>
    <p:sldId id="766" r:id="rId10"/>
    <p:sldId id="767" r:id="rId11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DB"/>
    <a:srgbClr val="444D59"/>
    <a:srgbClr val="5B9BD5"/>
    <a:srgbClr val="1E2631"/>
    <a:srgbClr val="F2C232"/>
    <a:srgbClr val="45B0DC"/>
    <a:srgbClr val="63BB46"/>
    <a:srgbClr val="000000"/>
    <a:srgbClr val="2F3947"/>
    <a:srgbClr val="22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8" autoAdjust="0"/>
    <p:restoredTop sz="94886" autoAdjust="0"/>
  </p:normalViewPr>
  <p:slideViewPr>
    <p:cSldViewPr>
      <p:cViewPr varScale="1">
        <p:scale>
          <a:sx n="55" d="100"/>
          <a:sy n="55" d="100"/>
        </p:scale>
        <p:origin x="90" y="48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2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1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1"/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7756" y="620688"/>
            <a:ext cx="7694645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2F3A46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887756" y="3078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F3A46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100099"/>
            <a:ext cx="1627773" cy="451143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6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t>2018/9/14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396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1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23888" y="620688"/>
            <a:ext cx="7694645" cy="28803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cap="small" baseline="0">
                <a:solidFill>
                  <a:srgbClr val="2F3A46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623888" y="3078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rgbClr val="2F3A46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4472" y="100099"/>
            <a:ext cx="162777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846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287" userDrawn="1">
          <p15:clr>
            <a:srgbClr val="FBAE40"/>
          </p15:clr>
        </p15:guide>
        <p15:guide id="3" pos="39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1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5087888" y="1426467"/>
            <a:ext cx="2379576" cy="3789040"/>
          </a:xfrm>
          <a:custGeom>
            <a:avLst/>
            <a:gdLst>
              <a:gd name="connsiteX0" fmla="*/ 0 w 2379576"/>
              <a:gd name="connsiteY0" fmla="*/ 0 h 3789040"/>
              <a:gd name="connsiteX1" fmla="*/ 2214084 w 2379576"/>
              <a:gd name="connsiteY1" fmla="*/ 0 h 3789040"/>
              <a:gd name="connsiteX2" fmla="*/ 2379576 w 2379576"/>
              <a:gd name="connsiteY2" fmla="*/ 165492 h 3789040"/>
              <a:gd name="connsiteX3" fmla="*/ 2379576 w 2379576"/>
              <a:gd name="connsiteY3" fmla="*/ 3709249 h 3789040"/>
              <a:gd name="connsiteX4" fmla="*/ 2366571 w 2379576"/>
              <a:gd name="connsiteY4" fmla="*/ 3773666 h 3789040"/>
              <a:gd name="connsiteX5" fmla="*/ 2356205 w 2379576"/>
              <a:gd name="connsiteY5" fmla="*/ 3789040 h 3789040"/>
              <a:gd name="connsiteX6" fmla="*/ 1654973 w 2379576"/>
              <a:gd name="connsiteY6" fmla="*/ 3789040 h 37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576" h="3789040">
                <a:moveTo>
                  <a:pt x="0" y="0"/>
                </a:moveTo>
                <a:lnTo>
                  <a:pt x="2214084" y="0"/>
                </a:lnTo>
                <a:cubicBezTo>
                  <a:pt x="2305483" y="0"/>
                  <a:pt x="2379576" y="74093"/>
                  <a:pt x="2379576" y="165492"/>
                </a:cubicBezTo>
                <a:lnTo>
                  <a:pt x="2379576" y="3709249"/>
                </a:lnTo>
                <a:cubicBezTo>
                  <a:pt x="2379576" y="3732099"/>
                  <a:pt x="2374945" y="3753867"/>
                  <a:pt x="2366571" y="3773666"/>
                </a:cubicBezTo>
                <a:lnTo>
                  <a:pt x="2356205" y="3789040"/>
                </a:lnTo>
                <a:lnTo>
                  <a:pt x="1654973" y="378904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4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59308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t>2018/9/14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885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pinterest.com/showeet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www.facebook.com/pages/Neetwork/240707325947259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://linhpham.me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eeds.feedburner.com/showeet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https://twitter.com/showeet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5087888" cy="6858000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Rectangle 4"/>
          <p:cNvSpPr/>
          <p:nvPr userDrawn="1"/>
        </p:nvSpPr>
        <p:spPr>
          <a:xfrm>
            <a:off x="5868144" y="821050"/>
            <a:ext cx="5772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srgbClr val="909DB3"/>
                </a:solidFill>
                <a:latin typeface="Calibri Light" panose="020F0302020204030204" pitchFamily="34" charset="0"/>
              </a:rPr>
              <a:t>Free creative </a:t>
            </a:r>
            <a:r>
              <a:rPr lang="en-US" sz="4000">
                <a:solidFill>
                  <a:srgbClr val="909DB3"/>
                </a:solidFill>
                <a:latin typeface="Calibri Light" panose="020F0302020204030204" pitchFamily="34" charset="0"/>
              </a:rPr>
              <a:t>PowerPoint </a:t>
            </a:r>
            <a:r>
              <a:rPr lang="en-US" sz="4000" smtClean="0">
                <a:solidFill>
                  <a:srgbClr val="909DB3"/>
                </a:solidFill>
                <a:latin typeface="Calibri Light" panose="020F0302020204030204" pitchFamily="34" charset="0"/>
              </a:rPr>
              <a:t>templates</a:t>
            </a:r>
            <a:r>
              <a:rPr lang="en-US" sz="4000" dirty="0">
                <a:solidFill>
                  <a:srgbClr val="909DB3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6747" y="2952729"/>
            <a:ext cx="475488" cy="3067687"/>
            <a:chOff x="4820005" y="2954735"/>
            <a:chExt cx="475488" cy="3067687"/>
          </a:xfrm>
        </p:grpSpPr>
        <p:pic>
          <p:nvPicPr>
            <p:cNvPr id="7" name="Picture 6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9" name="Picture 8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10" name="Picture 9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11" name="Picture 10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pic>
        <p:nvPicPr>
          <p:cNvPr id="12" name="Picture 11">
            <a:hlinkClick r:id="rId12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898040"/>
            <a:ext cx="2493480" cy="26215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07582" y="3034146"/>
            <a:ext cx="172040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showeet@ymail.com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8884" y="102906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6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887756" y="3078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5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354" rtl="0" eaLnBrk="1" latinLnBrk="0" hangingPunct="1">
        <a:spcBef>
          <a:spcPct val="0"/>
        </a:spcBef>
        <a:buNone/>
        <a:defRPr sz="3200" b="1" kern="1200" cap="small" normalizeH="0" baseline="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887756" y="3078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1206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5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354" rtl="0" eaLnBrk="1" latinLnBrk="0" hangingPunct="1">
        <a:spcBef>
          <a:spcPct val="0"/>
        </a:spcBef>
        <a:buNone/>
        <a:defRPr sz="3200" b="1" kern="1200" cap="small" normalizeH="0" baseline="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327C5-B821-4FE9-A59A-A60D9EB59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9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50" r:id="rId2"/>
    <p:sldLayoutId id="214748375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青溪國小特色課程簡介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4946643" y="3501008"/>
            <a:ext cx="1425758" cy="1425758"/>
            <a:chOff x="1655129" y="1345475"/>
            <a:chExt cx="1425758" cy="1425758"/>
          </a:xfrm>
        </p:grpSpPr>
        <p:sp>
          <p:nvSpPr>
            <p:cNvPr id="23" name="橢圓 22"/>
            <p:cNvSpPr/>
            <p:nvPr/>
          </p:nvSpPr>
          <p:spPr>
            <a:xfrm>
              <a:off x="1655129" y="1345475"/>
              <a:ext cx="1425758" cy="1425758"/>
            </a:xfrm>
            <a:prstGeom prst="ellipse">
              <a:avLst/>
            </a:prstGeom>
            <a:solidFill>
              <a:srgbClr val="CCCC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橢圓 4"/>
            <p:cNvSpPr txBox="1"/>
            <p:nvPr/>
          </p:nvSpPr>
          <p:spPr>
            <a:xfrm>
              <a:off x="1863926" y="1554272"/>
              <a:ext cx="1008164" cy="1008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solidFill>
                    <a:srgbClr val="002060"/>
                  </a:solidFill>
                  <a:latin typeface="+mj-ea"/>
                  <a:ea typeface="+mj-ea"/>
                </a:rPr>
                <a:t>高年級</a:t>
              </a:r>
              <a:endParaRPr lang="en-US" altLang="zh-TW" sz="2000" b="1" kern="1200" dirty="0" smtClean="0">
                <a:solidFill>
                  <a:srgbClr val="002060"/>
                </a:solidFill>
                <a:latin typeface="+mj-ea"/>
                <a:ea typeface="+mj-ea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800" b="1" kern="1200" dirty="0" smtClean="0">
                  <a:solidFill>
                    <a:srgbClr val="002060"/>
                  </a:solidFill>
                  <a:latin typeface="+mj-ea"/>
                  <a:ea typeface="+mj-ea"/>
                </a:rPr>
                <a:t>程式設計、</a:t>
              </a:r>
              <a:r>
                <a:rPr lang="en-US" altLang="zh-TW" sz="1800" b="1" kern="1200" dirty="0" smtClean="0">
                  <a:solidFill>
                    <a:srgbClr val="002060"/>
                  </a:solidFill>
                  <a:latin typeface="+mj-ea"/>
                  <a:ea typeface="+mj-ea"/>
                </a:rPr>
                <a:t>3D</a:t>
              </a:r>
              <a:r>
                <a:rPr lang="zh-TW" altLang="en-US" sz="1800" b="1" kern="1200" dirty="0" smtClean="0">
                  <a:solidFill>
                    <a:srgbClr val="002060"/>
                  </a:solidFill>
                  <a:latin typeface="+mj-ea"/>
                  <a:ea typeface="+mj-ea"/>
                </a:rPr>
                <a:t>列印</a:t>
              </a:r>
              <a:endParaRPr lang="zh-TW" altLang="en-US" sz="1800" b="1" kern="1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008639" y="3140968"/>
            <a:ext cx="1425758" cy="1425758"/>
            <a:chOff x="360048" y="335522"/>
            <a:chExt cx="1425758" cy="1425758"/>
          </a:xfrm>
        </p:grpSpPr>
        <p:sp>
          <p:nvSpPr>
            <p:cNvPr id="21" name="橢圓 20"/>
            <p:cNvSpPr/>
            <p:nvPr/>
          </p:nvSpPr>
          <p:spPr>
            <a:xfrm>
              <a:off x="360048" y="335522"/>
              <a:ext cx="1425758" cy="1425758"/>
            </a:xfrm>
            <a:prstGeom prst="ellipse">
              <a:avLst/>
            </a:prstGeom>
            <a:solidFill>
              <a:srgbClr val="FF99FF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橢圓 6"/>
            <p:cNvSpPr txBox="1"/>
            <p:nvPr/>
          </p:nvSpPr>
          <p:spPr>
            <a:xfrm>
              <a:off x="568845" y="544319"/>
              <a:ext cx="1008164" cy="1008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solidFill>
                    <a:srgbClr val="00B050"/>
                  </a:solidFill>
                  <a:latin typeface="+mj-ea"/>
                  <a:ea typeface="+mj-ea"/>
                </a:rPr>
                <a:t>低年級</a:t>
              </a:r>
              <a:endParaRPr lang="en-US" altLang="zh-TW" sz="2000" b="1" kern="1200" dirty="0" smtClean="0">
                <a:solidFill>
                  <a:srgbClr val="00B050"/>
                </a:solidFill>
                <a:latin typeface="+mj-ea"/>
                <a:ea typeface="+mj-ea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800" b="1" kern="1200" dirty="0" smtClean="0">
                  <a:solidFill>
                    <a:srgbClr val="00B050"/>
                  </a:solidFill>
                  <a:latin typeface="+mj-ea"/>
                  <a:ea typeface="+mj-ea"/>
                </a:rPr>
                <a:t>木作課程</a:t>
              </a:r>
              <a:endParaRPr lang="zh-TW" altLang="en-US" sz="1800" b="1" kern="1200" dirty="0">
                <a:solidFill>
                  <a:srgbClr val="00B05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3683572" y="2284047"/>
            <a:ext cx="1425758" cy="1425758"/>
            <a:chOff x="1800195" y="0"/>
            <a:chExt cx="1425758" cy="1425758"/>
          </a:xfrm>
        </p:grpSpPr>
        <p:sp>
          <p:nvSpPr>
            <p:cNvPr id="19" name="橢圓 18"/>
            <p:cNvSpPr/>
            <p:nvPr/>
          </p:nvSpPr>
          <p:spPr>
            <a:xfrm>
              <a:off x="1800195" y="0"/>
              <a:ext cx="1425758" cy="1425758"/>
            </a:xfrm>
            <a:prstGeom prst="ellipse">
              <a:avLst/>
            </a:prstGeom>
            <a:solidFill>
              <a:srgbClr val="0070C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橢圓 8"/>
            <p:cNvSpPr txBox="1"/>
            <p:nvPr/>
          </p:nvSpPr>
          <p:spPr>
            <a:xfrm>
              <a:off x="2008992" y="208797"/>
              <a:ext cx="1008164" cy="1008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latin typeface="+mj-ea"/>
                  <a:ea typeface="+mj-ea"/>
                </a:rPr>
                <a:t>中年級</a:t>
              </a:r>
              <a:endParaRPr lang="en-US" altLang="zh-TW" sz="2000" b="1" kern="1200" dirty="0" smtClean="0">
                <a:latin typeface="+mj-ea"/>
                <a:ea typeface="+mj-ea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800" b="1" kern="1200" dirty="0" smtClean="0">
                  <a:latin typeface="+mj-ea"/>
                  <a:ea typeface="+mj-ea"/>
                </a:rPr>
                <a:t>智高機器力學</a:t>
              </a:r>
              <a:endParaRPr lang="zh-TW" altLang="en-US" sz="1800" b="1" kern="1200" dirty="0">
                <a:latin typeface="+mj-ea"/>
                <a:ea typeface="+mj-ea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405340" y="1605998"/>
            <a:ext cx="5540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800" b="1" dirty="0">
                <a:solidFill>
                  <a:srgbClr val="FFC000"/>
                </a:solidFill>
                <a:latin typeface="+mj-ea"/>
              </a:rPr>
              <a:t>Be a Flow(</a:t>
            </a:r>
            <a:r>
              <a:rPr lang="zh-TW" altLang="en-US" sz="2800" b="1" dirty="0">
                <a:solidFill>
                  <a:srgbClr val="FFC000"/>
                </a:solidFill>
                <a:latin typeface="+mj-ea"/>
              </a:rPr>
              <a:t>福樂</a:t>
            </a:r>
            <a:r>
              <a:rPr lang="en-US" altLang="en-US" sz="2800" b="1" dirty="0">
                <a:solidFill>
                  <a:srgbClr val="FFC000"/>
                </a:solidFill>
                <a:latin typeface="+mj-ea"/>
              </a:rPr>
              <a:t>)Maker(</a:t>
            </a:r>
            <a:r>
              <a:rPr lang="zh-TW" altLang="en-US" sz="2800" b="1" dirty="0">
                <a:solidFill>
                  <a:srgbClr val="FFC000"/>
                </a:solidFill>
                <a:latin typeface="+mj-ea"/>
              </a:rPr>
              <a:t>自造者</a:t>
            </a:r>
            <a:r>
              <a:rPr lang="en-US" altLang="en-US" sz="2800" b="1" dirty="0">
                <a:solidFill>
                  <a:srgbClr val="FFC000"/>
                </a:solidFill>
                <a:latin typeface="+mj-ea"/>
              </a:rPr>
              <a:t>)</a:t>
            </a:r>
            <a:endParaRPr lang="en-US" altLang="zh-TW" sz="2800" b="1" dirty="0">
              <a:solidFill>
                <a:srgbClr val="FFC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78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3352" y="116632"/>
            <a:ext cx="4464496" cy="6480720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666547" y="123952"/>
            <a:ext cx="5616624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TextBox 18"/>
          <p:cNvSpPr txBox="1"/>
          <p:nvPr/>
        </p:nvSpPr>
        <p:spPr>
          <a:xfrm>
            <a:off x="9583820" y="2821342"/>
            <a:ext cx="22890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色彩的辨別上</a:t>
            </a:r>
            <a:endParaRPr lang="en-US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2014" y="12395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小雞筆筒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Freeform 43"/>
          <p:cNvSpPr/>
          <p:nvPr/>
        </p:nvSpPr>
        <p:spPr>
          <a:xfrm>
            <a:off x="5752508" y="471237"/>
            <a:ext cx="832714" cy="1146628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96"/>
          <p:cNvSpPr txBox="1"/>
          <p:nvPr/>
        </p:nvSpPr>
        <p:spPr>
          <a:xfrm>
            <a:off x="6745786" y="477895"/>
            <a:ext cx="5326878" cy="312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相關學習領域：生活課程、自然科學</a:t>
            </a:r>
          </a:p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美學原理：幾何造型、簡約之美</a:t>
            </a:r>
          </a:p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教學時間：上學期</a:t>
            </a:r>
            <a:r>
              <a:rPr lang="en-US" altLang="zh-TW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4—5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</a:p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使用教具：老樹根魔法木工坊提供教案及教材</a:t>
            </a:r>
          </a:p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教學目標：</a:t>
            </a:r>
          </a:p>
          <a:p>
            <a:pPr marL="800078" lvl="1" indent="-342900" algn="just">
              <a:lnSpc>
                <a:spcPts val="3000"/>
              </a:lnSpc>
              <a:buFont typeface="+mj-lt"/>
              <a:buAutoNum type="arabicPeriod"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了解木頭黏合特性</a:t>
            </a:r>
          </a:p>
          <a:p>
            <a:pPr marL="800078" lvl="1" indent="-342900" algn="just">
              <a:lnSpc>
                <a:spcPts val="3000"/>
              </a:lnSpc>
              <a:buFont typeface="+mj-lt"/>
              <a:buAutoNum type="arabicPeriod"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理解幾何造型</a:t>
            </a:r>
          </a:p>
          <a:p>
            <a:pPr marL="800078" lvl="1" indent="-342900" algn="just">
              <a:lnSpc>
                <a:spcPts val="3000"/>
              </a:lnSpc>
              <a:buFont typeface="+mj-lt"/>
              <a:buAutoNum type="arabicPeriod"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訓練造型能力，彩繪出筆筒獨特的造型</a:t>
            </a:r>
          </a:p>
        </p:txBody>
      </p:sp>
      <p:sp>
        <p:nvSpPr>
          <p:cNvPr id="50" name="矩形 49"/>
          <p:cNvSpPr/>
          <p:nvPr/>
        </p:nvSpPr>
        <p:spPr>
          <a:xfrm>
            <a:off x="263352" y="3710337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搖搖樂（便條夾）</a:t>
            </a:r>
          </a:p>
        </p:txBody>
      </p:sp>
      <p:cxnSp>
        <p:nvCxnSpPr>
          <p:cNvPr id="55" name="直線接點 54"/>
          <p:cNvCxnSpPr/>
          <p:nvPr/>
        </p:nvCxnSpPr>
        <p:spPr>
          <a:xfrm>
            <a:off x="0" y="3573016"/>
            <a:ext cx="12192000" cy="0"/>
          </a:xfrm>
          <a:prstGeom prst="line">
            <a:avLst/>
          </a:prstGeom>
          <a:ln w="38100" cap="flat" cmpd="sng" algn="ctr">
            <a:solidFill>
              <a:srgbClr val="DBDBD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Freeform 43"/>
          <p:cNvSpPr/>
          <p:nvPr/>
        </p:nvSpPr>
        <p:spPr>
          <a:xfrm>
            <a:off x="5752508" y="4248873"/>
            <a:ext cx="832714" cy="1146628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94"/>
          <p:cNvGrpSpPr/>
          <p:nvPr/>
        </p:nvGrpSpPr>
        <p:grpSpPr>
          <a:xfrm>
            <a:off x="6947738" y="4225209"/>
            <a:ext cx="4912801" cy="859975"/>
            <a:chOff x="2116222" y="1909989"/>
            <a:chExt cx="2072411" cy="573462"/>
          </a:xfrm>
        </p:grpSpPr>
        <p:sp>
          <p:nvSpPr>
            <p:cNvPr id="58" name="TextBox 95"/>
            <p:cNvSpPr txBox="1"/>
            <p:nvPr/>
          </p:nvSpPr>
          <p:spPr>
            <a:xfrm>
              <a:off x="2116222" y="1909989"/>
              <a:ext cx="77927" cy="34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cap="all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TextBox 96"/>
            <p:cNvSpPr txBox="1"/>
            <p:nvPr/>
          </p:nvSpPr>
          <p:spPr>
            <a:xfrm>
              <a:off x="2116222" y="2257691"/>
              <a:ext cx="2072411" cy="22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TW" altLang="en-US" sz="16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74" y="901196"/>
            <a:ext cx="2189502" cy="1735440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56" y="1017112"/>
            <a:ext cx="1847644" cy="138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搖搖樂（便條夾）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27712" y="3710040"/>
            <a:ext cx="3953873" cy="263591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132470" y="6420005"/>
            <a:ext cx="4890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歡迎各位家長的加入與協助！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808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750096" y="156485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青溪國小　英語特色課程與教學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049542" y="1855787"/>
            <a:ext cx="1807859" cy="1668463"/>
            <a:chOff x="4449401" y="1490912"/>
            <a:chExt cx="527511" cy="520799"/>
          </a:xfrm>
        </p:grpSpPr>
        <p:sp>
          <p:nvSpPr>
            <p:cNvPr id="6" name="Shape 32"/>
            <p:cNvSpPr/>
            <p:nvPr/>
          </p:nvSpPr>
          <p:spPr>
            <a:xfrm>
              <a:off x="4449401" y="1490912"/>
              <a:ext cx="520800" cy="520799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33"/>
            <p:cNvSpPr/>
            <p:nvPr/>
          </p:nvSpPr>
          <p:spPr>
            <a:xfrm>
              <a:off x="4456112" y="1576637"/>
              <a:ext cx="520800" cy="3698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5400" b="0" i="0" u="none" strike="noStrike" cap="none" dirty="0" smtClean="0">
                  <a:solidFill>
                    <a:srgbClr val="FCFBF7"/>
                  </a:solidFill>
                  <a:latin typeface="Impact"/>
                  <a:ea typeface="Impact"/>
                  <a:cs typeface="Impact"/>
                  <a:sym typeface="Impact"/>
                </a:rPr>
                <a:t>01</a:t>
              </a:r>
              <a:endParaRPr lang="en" sz="4000" b="0" i="0" u="none" strike="noStrike" cap="none" dirty="0">
                <a:solidFill>
                  <a:srgbClr val="FCFBF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sp>
        <p:nvSpPr>
          <p:cNvPr id="14" name="Shape 34"/>
          <p:cNvSpPr/>
          <p:nvPr/>
        </p:nvSpPr>
        <p:spPr>
          <a:xfrm>
            <a:off x="3037513" y="2309477"/>
            <a:ext cx="2923020" cy="7610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ct val="25000"/>
              <a:buFont typeface="Arial"/>
              <a:buNone/>
            </a:pPr>
            <a:r>
              <a:rPr lang="zh-TW" altLang="en-US" sz="3600" b="1" i="0" u="none" strike="noStrike" cap="none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青溪英語課程</a:t>
            </a:r>
            <a:endParaRPr lang="en" sz="3600" b="1" i="0" u="none" strike="noStrike" cap="none" dirty="0" smtClean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zh-TW" altLang="en-US" b="1" i="0" u="none" strike="noStrike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課程內</a:t>
            </a:r>
            <a:r>
              <a:rPr lang="en" b="1" i="0" u="none" strike="noStrike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TW" altLang="en-US" b="1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自辦雙語</a:t>
            </a:r>
            <a:r>
              <a:rPr lang="en" b="1" i="0" u="none" strike="noStrike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TW" altLang="en-US" b="1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英語會話</a:t>
            </a:r>
            <a:endParaRPr lang="en" b="1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Freeform 21"/>
          <p:cNvSpPr>
            <a:spLocks/>
          </p:cNvSpPr>
          <p:nvPr/>
        </p:nvSpPr>
        <p:spPr bwMode="auto">
          <a:xfrm>
            <a:off x="5265738" y="352425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Freeform 22"/>
          <p:cNvSpPr>
            <a:spLocks/>
          </p:cNvSpPr>
          <p:nvPr/>
        </p:nvSpPr>
        <p:spPr bwMode="auto">
          <a:xfrm>
            <a:off x="5265738" y="459263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Freeform 23"/>
          <p:cNvSpPr>
            <a:spLocks/>
          </p:cNvSpPr>
          <p:nvPr/>
        </p:nvSpPr>
        <p:spPr bwMode="auto">
          <a:xfrm>
            <a:off x="6330950" y="352425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Freeform 24"/>
          <p:cNvSpPr>
            <a:spLocks/>
          </p:cNvSpPr>
          <p:nvPr/>
        </p:nvSpPr>
        <p:spPr bwMode="auto">
          <a:xfrm>
            <a:off x="6330950" y="459263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Freeform 25"/>
          <p:cNvSpPr>
            <a:spLocks noEditPoints="1"/>
          </p:cNvSpPr>
          <p:nvPr/>
        </p:nvSpPr>
        <p:spPr bwMode="auto">
          <a:xfrm>
            <a:off x="7564438" y="4814888"/>
            <a:ext cx="282575" cy="227012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Freeform 26"/>
          <p:cNvSpPr>
            <a:spLocks noEditPoints="1"/>
          </p:cNvSpPr>
          <p:nvPr/>
        </p:nvSpPr>
        <p:spPr bwMode="auto">
          <a:xfrm>
            <a:off x="5403850" y="4811713"/>
            <a:ext cx="279400" cy="233362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Freeform 27"/>
          <p:cNvSpPr>
            <a:spLocks noEditPoints="1"/>
          </p:cNvSpPr>
          <p:nvPr/>
        </p:nvSpPr>
        <p:spPr bwMode="auto">
          <a:xfrm>
            <a:off x="6518275" y="3681413"/>
            <a:ext cx="280988" cy="233362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Freeform 28"/>
          <p:cNvSpPr>
            <a:spLocks noEditPoints="1"/>
          </p:cNvSpPr>
          <p:nvPr/>
        </p:nvSpPr>
        <p:spPr bwMode="auto">
          <a:xfrm>
            <a:off x="6486525" y="477043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Freeform 29"/>
          <p:cNvSpPr>
            <a:spLocks noEditPoints="1"/>
          </p:cNvSpPr>
          <p:nvPr/>
        </p:nvSpPr>
        <p:spPr bwMode="auto">
          <a:xfrm>
            <a:off x="6561138" y="5856288"/>
            <a:ext cx="195262" cy="276225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 flipH="1">
            <a:off x="5543550" y="375761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>
            <a:off x="5543550" y="5245100"/>
            <a:ext cx="0" cy="415592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6983413" y="599440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V="1">
            <a:off x="7704138" y="4071454"/>
            <a:ext cx="0" cy="475145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7416800" y="3203607"/>
            <a:ext cx="3906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英語</a:t>
            </a:r>
            <a:r>
              <a:rPr lang="zh-CN" altLang="en-US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會話</a:t>
            </a:r>
            <a:endParaRPr lang="en-US" altLang="zh-CN" b="1" dirty="0" smtClean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EF7920"/>
                </a:solidFill>
                <a:latin typeface="微軟正黑體" pitchFamily="34" charset="-120"/>
                <a:ea typeface="微軟正黑體" pitchFamily="34" charset="-120"/>
              </a:rPr>
              <a:t>家長會</a:t>
            </a:r>
            <a:r>
              <a:rPr lang="zh-TW" altLang="en-US" b="1" dirty="0">
                <a:solidFill>
                  <a:srgbClr val="EF7920"/>
                </a:solidFill>
                <a:latin typeface="微軟正黑體" pitchFamily="34" charset="-120"/>
                <a:ea typeface="微軟正黑體" pitchFamily="34" charset="-120"/>
              </a:rPr>
              <a:t>引進</a:t>
            </a:r>
            <a:r>
              <a:rPr lang="zh-CN" altLang="en-US" b="1" dirty="0">
                <a:solidFill>
                  <a:srgbClr val="EF7920"/>
                </a:solidFill>
                <a:latin typeface="微軟正黑體" pitchFamily="34" charset="-120"/>
                <a:ea typeface="微軟正黑體" pitchFamily="34" charset="-120"/>
              </a:rPr>
              <a:t>外</a:t>
            </a:r>
            <a:r>
              <a:rPr lang="zh-CN" altLang="en-US" b="1" dirty="0" smtClean="0">
                <a:solidFill>
                  <a:srgbClr val="EF7920"/>
                </a:solidFill>
                <a:latin typeface="微軟正黑體" pitchFamily="34" charset="-120"/>
                <a:ea typeface="微軟正黑體" pitchFamily="34" charset="-120"/>
              </a:rPr>
              <a:t>師，增加孩子的口語能力</a:t>
            </a:r>
            <a:endParaRPr lang="en-US" altLang="zh-CN" b="1" dirty="0" smtClean="0">
              <a:solidFill>
                <a:srgbClr val="EF792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7872413" y="5492071"/>
            <a:ext cx="390048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自辦雙語</a:t>
            </a:r>
            <a:endParaRPr lang="en-US" altLang="zh-CN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kumimoji="0" lang="zh-CN" altLang="en-US" b="1" dirty="0" smtClean="0">
                <a:solidFill>
                  <a:srgbClr val="EF7920"/>
                </a:solidFill>
                <a:latin typeface="微軟正黑體" pitchFamily="34" charset="-120"/>
                <a:ea typeface="微軟正黑體" pitchFamily="34" charset="-120"/>
              </a:rPr>
              <a:t>校內自辦融入課程，增加孩子接觸英文的機會</a:t>
            </a:r>
            <a:endParaRPr kumimoji="0" lang="zh-CN" altLang="en-US" dirty="0">
              <a:solidFill>
                <a:srgbClr val="EF792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2393628" y="3681413"/>
            <a:ext cx="3010223" cy="7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課程內</a:t>
            </a:r>
            <a:endParaRPr lang="en-US" altLang="zh-CN" b="1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rgbClr val="EF7920"/>
                </a:solidFill>
                <a:latin typeface="微軟正黑體" pitchFamily="34" charset="-120"/>
                <a:ea typeface="微軟正黑體" pitchFamily="34" charset="-120"/>
              </a:rPr>
              <a:t>選定教科書，正常化教學</a:t>
            </a:r>
            <a:r>
              <a:rPr lang="en-US" altLang="zh-CN" b="1" dirty="0">
                <a:solidFill>
                  <a:srgbClr val="EF7920"/>
                </a:solidFill>
                <a:latin typeface="微軟正黑體" pitchFamily="34" charset="-120"/>
                <a:ea typeface="微軟正黑體" pitchFamily="34" charset="-120"/>
              </a:rPr>
              <a:t>. </a:t>
            </a:r>
            <a:endParaRPr lang="zh-CN" altLang="en-US" b="1" dirty="0">
              <a:solidFill>
                <a:srgbClr val="EF792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Rectangle 37"/>
          <p:cNvSpPr>
            <a:spLocks noChangeArrowheads="1"/>
          </p:cNvSpPr>
          <p:nvPr/>
        </p:nvSpPr>
        <p:spPr bwMode="auto">
          <a:xfrm>
            <a:off x="3565526" y="5797888"/>
            <a:ext cx="2376487" cy="7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學校特色課程</a:t>
            </a:r>
            <a:endParaRPr lang="en-US" altLang="zh-CN" b="1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rgbClr val="EF7920"/>
                </a:solidFill>
                <a:latin typeface="微軟正黑體" pitchFamily="34" charset="-120"/>
                <a:ea typeface="微軟正黑體" pitchFamily="34" charset="-120"/>
              </a:rPr>
              <a:t>增加讀本，擴充單字量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324" y="78573"/>
            <a:ext cx="7694645" cy="61761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zh-TW" altLang="en-US" sz="4400" dirty="0"/>
              <a:t>自辦雙語</a:t>
            </a:r>
            <a:r>
              <a:rPr lang="zh-TW" altLang="en-US" sz="4400" dirty="0" smtClean="0"/>
              <a:t>課程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2080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40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5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6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3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078868" y="1855787"/>
            <a:ext cx="1784859" cy="1668463"/>
            <a:chOff x="4456112" y="1490912"/>
            <a:chExt cx="520800" cy="520799"/>
          </a:xfrm>
        </p:grpSpPr>
        <p:sp>
          <p:nvSpPr>
            <p:cNvPr id="7" name="Shape 32"/>
            <p:cNvSpPr/>
            <p:nvPr/>
          </p:nvSpPr>
          <p:spPr>
            <a:xfrm>
              <a:off x="4456112" y="1490912"/>
              <a:ext cx="520800" cy="520799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33"/>
            <p:cNvSpPr/>
            <p:nvPr/>
          </p:nvSpPr>
          <p:spPr>
            <a:xfrm>
              <a:off x="4456112" y="1576637"/>
              <a:ext cx="520800" cy="3698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5400" b="0" i="0" u="none" strike="noStrike" cap="none" dirty="0" smtClean="0">
                  <a:solidFill>
                    <a:srgbClr val="FCFBF7"/>
                  </a:solidFill>
                  <a:latin typeface="Impact"/>
                  <a:ea typeface="Impact"/>
                  <a:cs typeface="Impact"/>
                  <a:sym typeface="Impact"/>
                </a:rPr>
                <a:t>02</a:t>
              </a:r>
              <a:endParaRPr lang="en" sz="4000" b="0" i="0" u="none" strike="noStrike" cap="none" dirty="0">
                <a:solidFill>
                  <a:srgbClr val="FCFBF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sp>
        <p:nvSpPr>
          <p:cNvPr id="9" name="Shape 34"/>
          <p:cNvSpPr/>
          <p:nvPr/>
        </p:nvSpPr>
        <p:spPr>
          <a:xfrm>
            <a:off x="3043843" y="2309477"/>
            <a:ext cx="2923020" cy="7610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ct val="25000"/>
              <a:buFont typeface="Arial"/>
              <a:buNone/>
            </a:pPr>
            <a:r>
              <a:rPr lang="zh-TW" altLang="en-US" sz="3600" b="1" i="0" u="none" strike="noStrike" cap="none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青溪英語課程</a:t>
            </a:r>
            <a:endParaRPr lang="en" sz="3600" b="1" i="0" u="none" strike="noStrike" cap="none" dirty="0" smtClean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zh-TW" altLang="en-US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課程內</a:t>
            </a:r>
            <a:r>
              <a:rPr lang="en" b="1" i="0" u="none" strike="noStrike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TW" altLang="en-US" b="1" dirty="0" smtClean="0">
                <a:solidFill>
                  <a:srgbClr val="EA5514"/>
                </a:solidFill>
                <a:latin typeface="Arial"/>
                <a:ea typeface="Arial"/>
                <a:cs typeface="Arial"/>
                <a:sym typeface="Arial"/>
              </a:rPr>
              <a:t>自辦雙語</a:t>
            </a:r>
            <a:r>
              <a:rPr lang="en" b="1" i="0" u="none" strike="noStrike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TW" altLang="en-US" b="1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英語會話</a:t>
            </a:r>
            <a:endParaRPr lang="en" b="1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6364008" y="2333436"/>
            <a:ext cx="1380506" cy="369332"/>
          </a:xfrm>
          <a:prstGeom prst="rect">
            <a:avLst/>
          </a:prstGeom>
          <a:solidFill>
            <a:srgbClr val="A5CE58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zh-CN" altLang="en-US" dirty="0" smtClean="0"/>
              <a:t>結合社會課</a:t>
            </a:r>
            <a:endParaRPr kumimoji="1"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4570134" y="2888156"/>
            <a:ext cx="4928214" cy="3857643"/>
            <a:chOff x="5508743" y="2920698"/>
            <a:chExt cx="4928214" cy="3857643"/>
          </a:xfrm>
        </p:grpSpPr>
        <p:grpSp>
          <p:nvGrpSpPr>
            <p:cNvPr id="11" name="群組 10"/>
            <p:cNvGrpSpPr/>
            <p:nvPr/>
          </p:nvGrpSpPr>
          <p:grpSpPr>
            <a:xfrm>
              <a:off x="6349368" y="3639518"/>
              <a:ext cx="4087589" cy="3138823"/>
              <a:chOff x="4572000" y="1306513"/>
              <a:chExt cx="4006849" cy="3117850"/>
            </a:xfrm>
          </p:grpSpPr>
          <p:sp>
            <p:nvSpPr>
              <p:cNvPr id="12" name="Oval 21"/>
              <p:cNvSpPr>
                <a:spLocks noChangeArrowheads="1"/>
              </p:cNvSpPr>
              <p:nvPr/>
            </p:nvSpPr>
            <p:spPr bwMode="auto">
              <a:xfrm>
                <a:off x="5186363" y="1860550"/>
                <a:ext cx="574675" cy="577850"/>
              </a:xfrm>
              <a:prstGeom prst="ellipse">
                <a:avLst/>
              </a:prstGeom>
              <a:solidFill>
                <a:srgbClr val="EB4544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13" name="Oval 22"/>
              <p:cNvSpPr>
                <a:spLocks noChangeArrowheads="1"/>
              </p:cNvSpPr>
              <p:nvPr/>
            </p:nvSpPr>
            <p:spPr bwMode="auto">
              <a:xfrm>
                <a:off x="5324475" y="2505075"/>
                <a:ext cx="576263" cy="576263"/>
              </a:xfrm>
              <a:prstGeom prst="ellipse">
                <a:avLst/>
              </a:prstGeom>
              <a:solidFill>
                <a:srgbClr val="FBE22D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14" name="Oval 23"/>
              <p:cNvSpPr>
                <a:spLocks noChangeArrowheads="1"/>
              </p:cNvSpPr>
              <p:nvPr/>
            </p:nvSpPr>
            <p:spPr bwMode="auto">
              <a:xfrm>
                <a:off x="6497638" y="3279775"/>
                <a:ext cx="577850" cy="577850"/>
              </a:xfrm>
              <a:prstGeom prst="ellipse">
                <a:avLst/>
              </a:prstGeom>
              <a:solidFill>
                <a:srgbClr val="D8AEA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15" name="Oval 24"/>
              <p:cNvSpPr>
                <a:spLocks noChangeArrowheads="1"/>
              </p:cNvSpPr>
              <p:nvPr/>
            </p:nvSpPr>
            <p:spPr bwMode="auto">
              <a:xfrm>
                <a:off x="6746875" y="2505075"/>
                <a:ext cx="576263" cy="576263"/>
              </a:xfrm>
              <a:prstGeom prst="ellipse">
                <a:avLst/>
              </a:prstGeom>
              <a:solidFill>
                <a:srgbClr val="A5CB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16" name="Oval 25"/>
              <p:cNvSpPr>
                <a:spLocks noChangeArrowheads="1"/>
              </p:cNvSpPr>
              <p:nvPr/>
            </p:nvSpPr>
            <p:spPr bwMode="auto">
              <a:xfrm>
                <a:off x="5994400" y="2149475"/>
                <a:ext cx="695325" cy="698500"/>
              </a:xfrm>
              <a:prstGeom prst="ellipse">
                <a:avLst/>
              </a:prstGeom>
              <a:solidFill>
                <a:srgbClr val="FBE22D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17" name="Oval 26"/>
              <p:cNvSpPr>
                <a:spLocks noChangeArrowheads="1"/>
              </p:cNvSpPr>
              <p:nvPr/>
            </p:nvSpPr>
            <p:spPr bwMode="auto">
              <a:xfrm>
                <a:off x="5815013" y="2794000"/>
                <a:ext cx="852487" cy="854075"/>
              </a:xfrm>
              <a:prstGeom prst="ellipse">
                <a:avLst/>
              </a:prstGeom>
              <a:solidFill>
                <a:srgbClr val="A5CB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18" name="Oval 27"/>
              <p:cNvSpPr>
                <a:spLocks noChangeArrowheads="1"/>
              </p:cNvSpPr>
              <p:nvPr/>
            </p:nvSpPr>
            <p:spPr bwMode="auto">
              <a:xfrm>
                <a:off x="5689600" y="2992438"/>
                <a:ext cx="174625" cy="174625"/>
              </a:xfrm>
              <a:prstGeom prst="ellipse">
                <a:avLst/>
              </a:prstGeom>
              <a:solidFill>
                <a:srgbClr val="B9DBDD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19" name="Oval 28"/>
              <p:cNvSpPr>
                <a:spLocks noChangeArrowheads="1"/>
              </p:cNvSpPr>
              <p:nvPr/>
            </p:nvSpPr>
            <p:spPr bwMode="auto">
              <a:xfrm>
                <a:off x="6573838" y="2838450"/>
                <a:ext cx="304800" cy="306388"/>
              </a:xfrm>
              <a:prstGeom prst="ellipse">
                <a:avLst/>
              </a:prstGeom>
              <a:solidFill>
                <a:srgbClr val="B9DBDD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0" name="Oval 29"/>
              <p:cNvSpPr>
                <a:spLocks noChangeArrowheads="1"/>
              </p:cNvSpPr>
              <p:nvPr/>
            </p:nvSpPr>
            <p:spPr bwMode="auto">
              <a:xfrm>
                <a:off x="7194550" y="2522538"/>
                <a:ext cx="400050" cy="401637"/>
              </a:xfrm>
              <a:prstGeom prst="ellipse">
                <a:avLst/>
              </a:prstGeom>
              <a:solidFill>
                <a:srgbClr val="B0389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1" name="Oval 30"/>
              <p:cNvSpPr>
                <a:spLocks noChangeArrowheads="1"/>
              </p:cNvSpPr>
              <p:nvPr/>
            </p:nvSpPr>
            <p:spPr bwMode="auto">
              <a:xfrm>
                <a:off x="6515100" y="2273300"/>
                <a:ext cx="461963" cy="461963"/>
              </a:xfrm>
              <a:prstGeom prst="ellipse">
                <a:avLst/>
              </a:prstGeom>
              <a:solidFill>
                <a:srgbClr val="A8CE5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2" name="Oval 31"/>
              <p:cNvSpPr>
                <a:spLocks noChangeArrowheads="1"/>
              </p:cNvSpPr>
              <p:nvPr/>
            </p:nvSpPr>
            <p:spPr bwMode="auto">
              <a:xfrm>
                <a:off x="6453188" y="1939925"/>
                <a:ext cx="463550" cy="465138"/>
              </a:xfrm>
              <a:prstGeom prst="ellipse">
                <a:avLst/>
              </a:prstGeom>
              <a:solidFill>
                <a:srgbClr val="EB4544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3" name="Oval 32"/>
              <p:cNvSpPr>
                <a:spLocks noChangeArrowheads="1"/>
              </p:cNvSpPr>
              <p:nvPr/>
            </p:nvSpPr>
            <p:spPr bwMode="auto">
              <a:xfrm>
                <a:off x="5688013" y="2403475"/>
                <a:ext cx="290512" cy="290513"/>
              </a:xfrm>
              <a:prstGeom prst="ellipse">
                <a:avLst/>
              </a:prstGeom>
              <a:solidFill>
                <a:srgbClr val="B9DBDD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4" name="Freeform 33"/>
              <p:cNvSpPr>
                <a:spLocks/>
              </p:cNvSpPr>
              <p:nvPr/>
            </p:nvSpPr>
            <p:spPr bwMode="auto">
              <a:xfrm>
                <a:off x="5580063" y="2286000"/>
                <a:ext cx="2012950" cy="2138363"/>
              </a:xfrm>
              <a:custGeom>
                <a:avLst/>
                <a:gdLst>
                  <a:gd name="T0" fmla="*/ 1546429 w 932"/>
                  <a:gd name="T1" fmla="*/ 801346 h 990"/>
                  <a:gd name="T2" fmla="*/ 1464356 w 932"/>
                  <a:gd name="T3" fmla="*/ 1457975 h 990"/>
                  <a:gd name="T4" fmla="*/ 1136064 w 932"/>
                  <a:gd name="T5" fmla="*/ 1142620 h 990"/>
                  <a:gd name="T6" fmla="*/ 1429799 w 932"/>
                  <a:gd name="T7" fmla="*/ 997903 h 990"/>
                  <a:gd name="T8" fmla="*/ 1505393 w 932"/>
                  <a:gd name="T9" fmla="*/ 369354 h 990"/>
                  <a:gd name="T10" fmla="*/ 1643621 w 932"/>
                  <a:gd name="T11" fmla="*/ 82079 h 990"/>
                  <a:gd name="T12" fmla="*/ 1583146 w 932"/>
                  <a:gd name="T13" fmla="*/ 263515 h 990"/>
                  <a:gd name="T14" fmla="*/ 1369324 w 932"/>
                  <a:gd name="T15" fmla="*/ 419033 h 990"/>
                  <a:gd name="T16" fmla="*/ 1287251 w 932"/>
                  <a:gd name="T17" fmla="*/ 1082141 h 990"/>
                  <a:gd name="T18" fmla="*/ 1136064 w 932"/>
                  <a:gd name="T19" fmla="*/ 948224 h 990"/>
                  <a:gd name="T20" fmla="*/ 1110146 w 932"/>
                  <a:gd name="T21" fmla="*/ 926624 h 990"/>
                  <a:gd name="T22" fmla="*/ 762416 w 932"/>
                  <a:gd name="T23" fmla="*/ 926624 h 990"/>
                  <a:gd name="T24" fmla="*/ 678183 w 932"/>
                  <a:gd name="T25" fmla="*/ 926624 h 990"/>
                  <a:gd name="T26" fmla="*/ 615548 w 932"/>
                  <a:gd name="T27" fmla="*/ 399593 h 990"/>
                  <a:gd name="T28" fmla="*/ 453562 w 932"/>
                  <a:gd name="T29" fmla="*/ 285115 h 990"/>
                  <a:gd name="T30" fmla="*/ 388767 w 932"/>
                  <a:gd name="T31" fmla="*/ 220316 h 990"/>
                  <a:gd name="T32" fmla="*/ 328292 w 932"/>
                  <a:gd name="T33" fmla="*/ 0 h 990"/>
                  <a:gd name="T34" fmla="*/ 453562 w 932"/>
                  <a:gd name="T35" fmla="*/ 345594 h 990"/>
                  <a:gd name="T36" fmla="*/ 533475 w 932"/>
                  <a:gd name="T37" fmla="*/ 354234 h 990"/>
                  <a:gd name="T38" fmla="*/ 555073 w 932"/>
                  <a:gd name="T39" fmla="*/ 883425 h 990"/>
                  <a:gd name="T40" fmla="*/ 762416 w 932"/>
                  <a:gd name="T41" fmla="*/ 987103 h 990"/>
                  <a:gd name="T42" fmla="*/ 507557 w 932"/>
                  <a:gd name="T43" fmla="*/ 1229019 h 990"/>
                  <a:gd name="T44" fmla="*/ 429804 w 932"/>
                  <a:gd name="T45" fmla="*/ 598310 h 990"/>
                  <a:gd name="T46" fmla="*/ 0 w 932"/>
                  <a:gd name="T47" fmla="*/ 442792 h 990"/>
                  <a:gd name="T48" fmla="*/ 300215 w 932"/>
                  <a:gd name="T49" fmla="*/ 503271 h 990"/>
                  <a:gd name="T50" fmla="*/ 369329 w 932"/>
                  <a:gd name="T51" fmla="*/ 1183660 h 990"/>
                  <a:gd name="T52" fmla="*/ 762416 w 932"/>
                  <a:gd name="T53" fmla="*/ 1289498 h 990"/>
                  <a:gd name="T54" fmla="*/ 511877 w 932"/>
                  <a:gd name="T55" fmla="*/ 2138363 h 990"/>
                  <a:gd name="T56" fmla="*/ 1136064 w 932"/>
                  <a:gd name="T57" fmla="*/ 2058444 h 990"/>
                  <a:gd name="T58" fmla="*/ 1464356 w 932"/>
                  <a:gd name="T59" fmla="*/ 1518454 h 990"/>
                  <a:gd name="T60" fmla="*/ 1606904 w 932"/>
                  <a:gd name="T61" fmla="*/ 801346 h 990"/>
                  <a:gd name="T62" fmla="*/ 2012950 w 932"/>
                  <a:gd name="T63" fmla="*/ 721428 h 990"/>
                  <a:gd name="T64" fmla="*/ 1686818 w 932"/>
                  <a:gd name="T65" fmla="*/ 660949 h 99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32" h="990">
                    <a:moveTo>
                      <a:pt x="781" y="306"/>
                    </a:moveTo>
                    <a:cubicBezTo>
                      <a:pt x="747" y="306"/>
                      <a:pt x="716" y="313"/>
                      <a:pt x="716" y="371"/>
                    </a:cubicBezTo>
                    <a:cubicBezTo>
                      <a:pt x="716" y="640"/>
                      <a:pt x="716" y="640"/>
                      <a:pt x="716" y="640"/>
                    </a:cubicBezTo>
                    <a:cubicBezTo>
                      <a:pt x="716" y="666"/>
                      <a:pt x="705" y="675"/>
                      <a:pt x="678" y="675"/>
                    </a:cubicBezTo>
                    <a:cubicBezTo>
                      <a:pt x="526" y="675"/>
                      <a:pt x="526" y="675"/>
                      <a:pt x="526" y="675"/>
                    </a:cubicBezTo>
                    <a:cubicBezTo>
                      <a:pt x="526" y="529"/>
                      <a:pt x="526" y="529"/>
                      <a:pt x="526" y="529"/>
                    </a:cubicBezTo>
                    <a:cubicBezTo>
                      <a:pt x="596" y="529"/>
                      <a:pt x="596" y="529"/>
                      <a:pt x="596" y="529"/>
                    </a:cubicBezTo>
                    <a:cubicBezTo>
                      <a:pt x="624" y="529"/>
                      <a:pt x="662" y="522"/>
                      <a:pt x="662" y="462"/>
                    </a:cubicBezTo>
                    <a:cubicBezTo>
                      <a:pt x="662" y="194"/>
                      <a:pt x="662" y="194"/>
                      <a:pt x="662" y="194"/>
                    </a:cubicBezTo>
                    <a:cubicBezTo>
                      <a:pt x="662" y="176"/>
                      <a:pt x="662" y="171"/>
                      <a:pt x="697" y="171"/>
                    </a:cubicBezTo>
                    <a:cubicBezTo>
                      <a:pt x="728" y="171"/>
                      <a:pt x="761" y="167"/>
                      <a:pt x="761" y="122"/>
                    </a:cubicBezTo>
                    <a:cubicBezTo>
                      <a:pt x="761" y="38"/>
                      <a:pt x="761" y="38"/>
                      <a:pt x="761" y="38"/>
                    </a:cubicBezTo>
                    <a:cubicBezTo>
                      <a:pt x="733" y="38"/>
                      <a:pt x="733" y="38"/>
                      <a:pt x="733" y="38"/>
                    </a:cubicBezTo>
                    <a:cubicBezTo>
                      <a:pt x="733" y="122"/>
                      <a:pt x="733" y="122"/>
                      <a:pt x="733" y="122"/>
                    </a:cubicBezTo>
                    <a:cubicBezTo>
                      <a:pt x="733" y="137"/>
                      <a:pt x="733" y="143"/>
                      <a:pt x="697" y="143"/>
                    </a:cubicBezTo>
                    <a:cubicBezTo>
                      <a:pt x="665" y="143"/>
                      <a:pt x="634" y="147"/>
                      <a:pt x="634" y="194"/>
                    </a:cubicBezTo>
                    <a:cubicBezTo>
                      <a:pt x="634" y="462"/>
                      <a:pt x="634" y="462"/>
                      <a:pt x="634" y="462"/>
                    </a:cubicBezTo>
                    <a:cubicBezTo>
                      <a:pt x="634" y="498"/>
                      <a:pt x="619" y="501"/>
                      <a:pt x="596" y="501"/>
                    </a:cubicBezTo>
                    <a:cubicBezTo>
                      <a:pt x="526" y="501"/>
                      <a:pt x="526" y="501"/>
                      <a:pt x="526" y="501"/>
                    </a:cubicBezTo>
                    <a:cubicBezTo>
                      <a:pt x="526" y="439"/>
                      <a:pt x="526" y="439"/>
                      <a:pt x="526" y="439"/>
                    </a:cubicBezTo>
                    <a:cubicBezTo>
                      <a:pt x="526" y="439"/>
                      <a:pt x="526" y="439"/>
                      <a:pt x="526" y="439"/>
                    </a:cubicBezTo>
                    <a:cubicBezTo>
                      <a:pt x="525" y="433"/>
                      <a:pt x="520" y="429"/>
                      <a:pt x="514" y="429"/>
                    </a:cubicBezTo>
                    <a:cubicBezTo>
                      <a:pt x="514" y="429"/>
                      <a:pt x="514" y="429"/>
                      <a:pt x="514" y="429"/>
                    </a:cubicBezTo>
                    <a:cubicBezTo>
                      <a:pt x="353" y="429"/>
                      <a:pt x="353" y="429"/>
                      <a:pt x="353" y="429"/>
                    </a:cubicBezTo>
                    <a:cubicBezTo>
                      <a:pt x="353" y="429"/>
                      <a:pt x="353" y="429"/>
                      <a:pt x="353" y="429"/>
                    </a:cubicBezTo>
                    <a:cubicBezTo>
                      <a:pt x="314" y="429"/>
                      <a:pt x="314" y="429"/>
                      <a:pt x="314" y="429"/>
                    </a:cubicBezTo>
                    <a:cubicBezTo>
                      <a:pt x="288" y="429"/>
                      <a:pt x="285" y="423"/>
                      <a:pt x="285" y="409"/>
                    </a:cubicBezTo>
                    <a:cubicBezTo>
                      <a:pt x="285" y="185"/>
                      <a:pt x="285" y="185"/>
                      <a:pt x="285" y="185"/>
                    </a:cubicBezTo>
                    <a:cubicBezTo>
                      <a:pt x="285" y="162"/>
                      <a:pt x="276" y="146"/>
                      <a:pt x="258" y="138"/>
                    </a:cubicBezTo>
                    <a:cubicBezTo>
                      <a:pt x="244" y="132"/>
                      <a:pt x="227" y="132"/>
                      <a:pt x="210" y="132"/>
                    </a:cubicBezTo>
                    <a:cubicBezTo>
                      <a:pt x="210" y="132"/>
                      <a:pt x="210" y="132"/>
                      <a:pt x="210" y="132"/>
                    </a:cubicBezTo>
                    <a:cubicBezTo>
                      <a:pt x="187" y="132"/>
                      <a:pt x="180" y="125"/>
                      <a:pt x="180" y="102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102"/>
                      <a:pt x="152" y="102"/>
                      <a:pt x="152" y="102"/>
                    </a:cubicBezTo>
                    <a:cubicBezTo>
                      <a:pt x="152" y="140"/>
                      <a:pt x="171" y="160"/>
                      <a:pt x="210" y="160"/>
                    </a:cubicBezTo>
                    <a:cubicBezTo>
                      <a:pt x="210" y="160"/>
                      <a:pt x="210" y="160"/>
                      <a:pt x="210" y="160"/>
                    </a:cubicBezTo>
                    <a:cubicBezTo>
                      <a:pt x="224" y="160"/>
                      <a:pt x="238" y="160"/>
                      <a:pt x="247" y="164"/>
                    </a:cubicBezTo>
                    <a:cubicBezTo>
                      <a:pt x="251" y="165"/>
                      <a:pt x="257" y="168"/>
                      <a:pt x="257" y="185"/>
                    </a:cubicBezTo>
                    <a:cubicBezTo>
                      <a:pt x="257" y="409"/>
                      <a:pt x="257" y="409"/>
                      <a:pt x="257" y="409"/>
                    </a:cubicBezTo>
                    <a:cubicBezTo>
                      <a:pt x="257" y="457"/>
                      <a:pt x="298" y="457"/>
                      <a:pt x="314" y="457"/>
                    </a:cubicBezTo>
                    <a:cubicBezTo>
                      <a:pt x="353" y="457"/>
                      <a:pt x="353" y="457"/>
                      <a:pt x="353" y="457"/>
                    </a:cubicBezTo>
                    <a:cubicBezTo>
                      <a:pt x="353" y="569"/>
                      <a:pt x="353" y="569"/>
                      <a:pt x="353" y="569"/>
                    </a:cubicBezTo>
                    <a:cubicBezTo>
                      <a:pt x="235" y="569"/>
                      <a:pt x="235" y="569"/>
                      <a:pt x="235" y="569"/>
                    </a:cubicBezTo>
                    <a:cubicBezTo>
                      <a:pt x="203" y="569"/>
                      <a:pt x="199" y="567"/>
                      <a:pt x="199" y="548"/>
                    </a:cubicBezTo>
                    <a:cubicBezTo>
                      <a:pt x="199" y="277"/>
                      <a:pt x="199" y="277"/>
                      <a:pt x="199" y="277"/>
                    </a:cubicBezTo>
                    <a:cubicBezTo>
                      <a:pt x="199" y="257"/>
                      <a:pt x="199" y="205"/>
                      <a:pt x="139" y="205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139" y="233"/>
                      <a:pt x="139" y="233"/>
                      <a:pt x="139" y="233"/>
                    </a:cubicBezTo>
                    <a:cubicBezTo>
                      <a:pt x="166" y="233"/>
                      <a:pt x="171" y="246"/>
                      <a:pt x="171" y="277"/>
                    </a:cubicBezTo>
                    <a:cubicBezTo>
                      <a:pt x="171" y="548"/>
                      <a:pt x="171" y="548"/>
                      <a:pt x="171" y="548"/>
                    </a:cubicBezTo>
                    <a:cubicBezTo>
                      <a:pt x="171" y="597"/>
                      <a:pt x="210" y="597"/>
                      <a:pt x="235" y="597"/>
                    </a:cubicBezTo>
                    <a:cubicBezTo>
                      <a:pt x="353" y="597"/>
                      <a:pt x="353" y="597"/>
                      <a:pt x="353" y="597"/>
                    </a:cubicBezTo>
                    <a:cubicBezTo>
                      <a:pt x="353" y="954"/>
                      <a:pt x="353" y="954"/>
                      <a:pt x="353" y="954"/>
                    </a:cubicBezTo>
                    <a:cubicBezTo>
                      <a:pt x="306" y="961"/>
                      <a:pt x="266" y="974"/>
                      <a:pt x="237" y="990"/>
                    </a:cubicBezTo>
                    <a:cubicBezTo>
                      <a:pt x="646" y="990"/>
                      <a:pt x="646" y="990"/>
                      <a:pt x="646" y="990"/>
                    </a:cubicBezTo>
                    <a:cubicBezTo>
                      <a:pt x="616" y="973"/>
                      <a:pt x="575" y="960"/>
                      <a:pt x="526" y="953"/>
                    </a:cubicBezTo>
                    <a:cubicBezTo>
                      <a:pt x="526" y="703"/>
                      <a:pt x="526" y="703"/>
                      <a:pt x="526" y="703"/>
                    </a:cubicBezTo>
                    <a:cubicBezTo>
                      <a:pt x="678" y="703"/>
                      <a:pt x="678" y="703"/>
                      <a:pt x="678" y="703"/>
                    </a:cubicBezTo>
                    <a:cubicBezTo>
                      <a:pt x="732" y="703"/>
                      <a:pt x="744" y="669"/>
                      <a:pt x="744" y="640"/>
                    </a:cubicBezTo>
                    <a:cubicBezTo>
                      <a:pt x="744" y="371"/>
                      <a:pt x="744" y="371"/>
                      <a:pt x="744" y="371"/>
                    </a:cubicBezTo>
                    <a:cubicBezTo>
                      <a:pt x="744" y="337"/>
                      <a:pt x="753" y="334"/>
                      <a:pt x="781" y="334"/>
                    </a:cubicBezTo>
                    <a:cubicBezTo>
                      <a:pt x="932" y="334"/>
                      <a:pt x="932" y="334"/>
                      <a:pt x="932" y="334"/>
                    </a:cubicBezTo>
                    <a:cubicBezTo>
                      <a:pt x="932" y="306"/>
                      <a:pt x="932" y="306"/>
                      <a:pt x="932" y="306"/>
                    </a:cubicBezTo>
                    <a:lnTo>
                      <a:pt x="781" y="306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>
                <a:off x="4572000" y="2228850"/>
                <a:ext cx="1042988" cy="1038225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" name="Oval 35"/>
              <p:cNvSpPr>
                <a:spLocks noChangeArrowheads="1"/>
              </p:cNvSpPr>
              <p:nvPr/>
            </p:nvSpPr>
            <p:spPr bwMode="auto">
              <a:xfrm>
                <a:off x="5424488" y="1306513"/>
                <a:ext cx="1041400" cy="103981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7" name="Oval 36"/>
              <p:cNvSpPr>
                <a:spLocks noChangeArrowheads="1"/>
              </p:cNvSpPr>
              <p:nvPr/>
            </p:nvSpPr>
            <p:spPr bwMode="auto">
              <a:xfrm>
                <a:off x="6713919" y="1463439"/>
                <a:ext cx="1042987" cy="1038225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8" name="Oval 37"/>
              <p:cNvSpPr>
                <a:spLocks noChangeArrowheads="1"/>
              </p:cNvSpPr>
              <p:nvPr/>
            </p:nvSpPr>
            <p:spPr bwMode="auto">
              <a:xfrm>
                <a:off x="7535862" y="2457450"/>
                <a:ext cx="1042987" cy="1038225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9" name="Freeform 38"/>
              <p:cNvSpPr>
                <a:spLocks noEditPoints="1"/>
              </p:cNvSpPr>
              <p:nvPr/>
            </p:nvSpPr>
            <p:spPr bwMode="auto">
              <a:xfrm>
                <a:off x="7113588" y="1592263"/>
                <a:ext cx="177800" cy="177800"/>
              </a:xfrm>
              <a:custGeom>
                <a:avLst/>
                <a:gdLst>
                  <a:gd name="T0" fmla="*/ 82395 w 82"/>
                  <a:gd name="T1" fmla="*/ 69385 h 82"/>
                  <a:gd name="T2" fmla="*/ 60712 w 82"/>
                  <a:gd name="T3" fmla="*/ 78059 h 82"/>
                  <a:gd name="T4" fmla="*/ 73722 w 82"/>
                  <a:gd name="T5" fmla="*/ 73722 h 82"/>
                  <a:gd name="T6" fmla="*/ 71554 w 82"/>
                  <a:gd name="T7" fmla="*/ 80227 h 82"/>
                  <a:gd name="T8" fmla="*/ 73722 w 82"/>
                  <a:gd name="T9" fmla="*/ 121424 h 82"/>
                  <a:gd name="T10" fmla="*/ 80227 w 82"/>
                  <a:gd name="T11" fmla="*/ 99741 h 82"/>
                  <a:gd name="T12" fmla="*/ 65049 w 82"/>
                  <a:gd name="T13" fmla="*/ 117088 h 82"/>
                  <a:gd name="T14" fmla="*/ 73722 w 82"/>
                  <a:gd name="T15" fmla="*/ 106246 h 82"/>
                  <a:gd name="T16" fmla="*/ 75890 w 82"/>
                  <a:gd name="T17" fmla="*/ 110583 h 82"/>
                  <a:gd name="T18" fmla="*/ 71554 w 82"/>
                  <a:gd name="T19" fmla="*/ 106246 h 82"/>
                  <a:gd name="T20" fmla="*/ 147444 w 82"/>
                  <a:gd name="T21" fmla="*/ 78059 h 82"/>
                  <a:gd name="T22" fmla="*/ 127929 w 82"/>
                  <a:gd name="T23" fmla="*/ 69385 h 82"/>
                  <a:gd name="T24" fmla="*/ 134434 w 82"/>
                  <a:gd name="T25" fmla="*/ 75890 h 82"/>
                  <a:gd name="T26" fmla="*/ 136602 w 82"/>
                  <a:gd name="T27" fmla="*/ 82395 h 82"/>
                  <a:gd name="T28" fmla="*/ 95405 w 82"/>
                  <a:gd name="T29" fmla="*/ 86732 h 82"/>
                  <a:gd name="T30" fmla="*/ 112751 w 82"/>
                  <a:gd name="T31" fmla="*/ 69385 h 82"/>
                  <a:gd name="T32" fmla="*/ 95405 w 82"/>
                  <a:gd name="T33" fmla="*/ 86732 h 82"/>
                  <a:gd name="T34" fmla="*/ 106246 w 82"/>
                  <a:gd name="T35" fmla="*/ 75890 h 82"/>
                  <a:gd name="T36" fmla="*/ 101910 w 82"/>
                  <a:gd name="T37" fmla="*/ 80227 h 82"/>
                  <a:gd name="T38" fmla="*/ 73722 w 82"/>
                  <a:gd name="T39" fmla="*/ 151780 h 82"/>
                  <a:gd name="T40" fmla="*/ 80227 w 82"/>
                  <a:gd name="T41" fmla="*/ 132266 h 82"/>
                  <a:gd name="T42" fmla="*/ 65049 w 82"/>
                  <a:gd name="T43" fmla="*/ 147444 h 82"/>
                  <a:gd name="T44" fmla="*/ 75890 w 82"/>
                  <a:gd name="T45" fmla="*/ 136602 h 82"/>
                  <a:gd name="T46" fmla="*/ 71554 w 82"/>
                  <a:gd name="T47" fmla="*/ 143107 h 82"/>
                  <a:gd name="T48" fmla="*/ 171295 w 82"/>
                  <a:gd name="T49" fmla="*/ 0 h 82"/>
                  <a:gd name="T50" fmla="*/ 171295 w 82"/>
                  <a:gd name="T51" fmla="*/ 177800 h 82"/>
                  <a:gd name="T52" fmla="*/ 164790 w 82"/>
                  <a:gd name="T53" fmla="*/ 164790 h 82"/>
                  <a:gd name="T54" fmla="*/ 164790 w 82"/>
                  <a:gd name="T55" fmla="*/ 45534 h 82"/>
                  <a:gd name="T56" fmla="*/ 28188 w 82"/>
                  <a:gd name="T57" fmla="*/ 23851 h 82"/>
                  <a:gd name="T58" fmla="*/ 62880 w 82"/>
                  <a:gd name="T59" fmla="*/ 23851 h 82"/>
                  <a:gd name="T60" fmla="*/ 99741 w 82"/>
                  <a:gd name="T61" fmla="*/ 23851 h 82"/>
                  <a:gd name="T62" fmla="*/ 136602 w 82"/>
                  <a:gd name="T63" fmla="*/ 23851 h 82"/>
                  <a:gd name="T64" fmla="*/ 164790 w 82"/>
                  <a:gd name="T65" fmla="*/ 45534 h 82"/>
                  <a:gd name="T66" fmla="*/ 112751 w 82"/>
                  <a:gd name="T67" fmla="*/ 147444 h 82"/>
                  <a:gd name="T68" fmla="*/ 95405 w 82"/>
                  <a:gd name="T69" fmla="*/ 132266 h 82"/>
                  <a:gd name="T70" fmla="*/ 101910 w 82"/>
                  <a:gd name="T71" fmla="*/ 136602 h 82"/>
                  <a:gd name="T72" fmla="*/ 108415 w 82"/>
                  <a:gd name="T73" fmla="*/ 138771 h 82"/>
                  <a:gd name="T74" fmla="*/ 101910 w 82"/>
                  <a:gd name="T75" fmla="*/ 143107 h 82"/>
                  <a:gd name="T76" fmla="*/ 41198 w 82"/>
                  <a:gd name="T77" fmla="*/ 121424 h 82"/>
                  <a:gd name="T78" fmla="*/ 49871 w 82"/>
                  <a:gd name="T79" fmla="*/ 99741 h 82"/>
                  <a:gd name="T80" fmla="*/ 32524 w 82"/>
                  <a:gd name="T81" fmla="*/ 117088 h 82"/>
                  <a:gd name="T82" fmla="*/ 43366 w 82"/>
                  <a:gd name="T83" fmla="*/ 106246 h 82"/>
                  <a:gd name="T84" fmla="*/ 41198 w 82"/>
                  <a:gd name="T85" fmla="*/ 112751 h 82"/>
                  <a:gd name="T86" fmla="*/ 32524 w 82"/>
                  <a:gd name="T87" fmla="*/ 147444 h 82"/>
                  <a:gd name="T88" fmla="*/ 54207 w 82"/>
                  <a:gd name="T89" fmla="*/ 138771 h 82"/>
                  <a:gd name="T90" fmla="*/ 32524 w 82"/>
                  <a:gd name="T91" fmla="*/ 132266 h 82"/>
                  <a:gd name="T92" fmla="*/ 41198 w 82"/>
                  <a:gd name="T93" fmla="*/ 136602 h 82"/>
                  <a:gd name="T94" fmla="*/ 43366 w 82"/>
                  <a:gd name="T95" fmla="*/ 143107 h 82"/>
                  <a:gd name="T96" fmla="*/ 39029 w 82"/>
                  <a:gd name="T97" fmla="*/ 136602 h 82"/>
                  <a:gd name="T98" fmla="*/ 112751 w 82"/>
                  <a:gd name="T99" fmla="*/ 117088 h 82"/>
                  <a:gd name="T100" fmla="*/ 95405 w 82"/>
                  <a:gd name="T101" fmla="*/ 99741 h 82"/>
                  <a:gd name="T102" fmla="*/ 101910 w 82"/>
                  <a:gd name="T103" fmla="*/ 106246 h 82"/>
                  <a:gd name="T104" fmla="*/ 106246 w 82"/>
                  <a:gd name="T105" fmla="*/ 106246 h 82"/>
                  <a:gd name="T106" fmla="*/ 101910 w 82"/>
                  <a:gd name="T107" fmla="*/ 110583 h 82"/>
                  <a:gd name="T108" fmla="*/ 127929 w 82"/>
                  <a:gd name="T109" fmla="*/ 117088 h 82"/>
                  <a:gd name="T110" fmla="*/ 145276 w 82"/>
                  <a:gd name="T111" fmla="*/ 99741 h 82"/>
                  <a:gd name="T112" fmla="*/ 127929 w 82"/>
                  <a:gd name="T113" fmla="*/ 117088 h 82"/>
                  <a:gd name="T114" fmla="*/ 138771 w 82"/>
                  <a:gd name="T115" fmla="*/ 106246 h 82"/>
                  <a:gd name="T116" fmla="*/ 136602 w 82"/>
                  <a:gd name="T117" fmla="*/ 112751 h 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" h="82">
                    <a:moveTo>
                      <a:pt x="30" y="40"/>
                    </a:moveTo>
                    <a:cubicBezTo>
                      <a:pt x="31" y="41"/>
                      <a:pt x="32" y="41"/>
                      <a:pt x="34" y="41"/>
                    </a:cubicBezTo>
                    <a:cubicBezTo>
                      <a:pt x="35" y="41"/>
                      <a:pt x="37" y="41"/>
                      <a:pt x="38" y="40"/>
                    </a:cubicBezTo>
                    <a:cubicBezTo>
                      <a:pt x="39" y="39"/>
                      <a:pt x="39" y="37"/>
                      <a:pt x="39" y="36"/>
                    </a:cubicBezTo>
                    <a:cubicBezTo>
                      <a:pt x="39" y="35"/>
                      <a:pt x="38" y="33"/>
                      <a:pt x="38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1"/>
                      <a:pt x="35" y="31"/>
                      <a:pt x="34" y="31"/>
                    </a:cubicBezTo>
                    <a:cubicBezTo>
                      <a:pt x="32" y="31"/>
                      <a:pt x="31" y="31"/>
                      <a:pt x="30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29" y="33"/>
                      <a:pt x="28" y="35"/>
                      <a:pt x="28" y="36"/>
                    </a:cubicBezTo>
                    <a:cubicBezTo>
                      <a:pt x="28" y="37"/>
                      <a:pt x="29" y="39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lose/>
                    <a:moveTo>
                      <a:pt x="33" y="35"/>
                    </a:move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4"/>
                      <a:pt x="34" y="34"/>
                    </a:cubicBezTo>
                    <a:cubicBezTo>
                      <a:pt x="34" y="34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6"/>
                    </a:cubicBezTo>
                    <a:cubicBezTo>
                      <a:pt x="35" y="36"/>
                      <a:pt x="35" y="37"/>
                      <a:pt x="35" y="37"/>
                    </a:cubicBezTo>
                    <a:cubicBezTo>
                      <a:pt x="35" y="37"/>
                      <a:pt x="34" y="38"/>
                      <a:pt x="34" y="38"/>
                    </a:cubicBezTo>
                    <a:cubicBezTo>
                      <a:pt x="33" y="38"/>
                      <a:pt x="33" y="37"/>
                      <a:pt x="33" y="37"/>
                    </a:cubicBezTo>
                    <a:cubicBezTo>
                      <a:pt x="32" y="37"/>
                      <a:pt x="32" y="36"/>
                      <a:pt x="32" y="36"/>
                    </a:cubicBezTo>
                    <a:cubicBezTo>
                      <a:pt x="32" y="36"/>
                      <a:pt x="32" y="35"/>
                      <a:pt x="33" y="35"/>
                    </a:cubicBezTo>
                    <a:close/>
                    <a:moveTo>
                      <a:pt x="30" y="5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1" y="55"/>
                      <a:pt x="32" y="56"/>
                      <a:pt x="34" y="56"/>
                    </a:cubicBezTo>
                    <a:cubicBezTo>
                      <a:pt x="35" y="56"/>
                      <a:pt x="37" y="55"/>
                      <a:pt x="37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3"/>
                      <a:pt x="39" y="52"/>
                      <a:pt x="39" y="50"/>
                    </a:cubicBezTo>
                    <a:cubicBezTo>
                      <a:pt x="39" y="49"/>
                      <a:pt x="38" y="47"/>
                      <a:pt x="38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5"/>
                      <a:pt x="35" y="45"/>
                      <a:pt x="34" y="45"/>
                    </a:cubicBezTo>
                    <a:cubicBezTo>
                      <a:pt x="32" y="45"/>
                      <a:pt x="31" y="45"/>
                      <a:pt x="30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7"/>
                      <a:pt x="28" y="49"/>
                      <a:pt x="28" y="50"/>
                    </a:cubicBezTo>
                    <a:cubicBezTo>
                      <a:pt x="28" y="52"/>
                      <a:pt x="29" y="53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lose/>
                    <a:moveTo>
                      <a:pt x="33" y="49"/>
                    </a:move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33" y="49"/>
                      <a:pt x="34" y="49"/>
                    </a:cubicBezTo>
                    <a:cubicBezTo>
                      <a:pt x="34" y="49"/>
                      <a:pt x="35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5" y="50"/>
                      <a:pt x="35" y="50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0"/>
                    </a:cubicBezTo>
                    <a:cubicBezTo>
                      <a:pt x="32" y="50"/>
                      <a:pt x="32" y="49"/>
                      <a:pt x="33" y="49"/>
                    </a:cubicBezTo>
                    <a:close/>
                    <a:moveTo>
                      <a:pt x="59" y="40"/>
                    </a:moveTo>
                    <a:cubicBezTo>
                      <a:pt x="59" y="40"/>
                      <a:pt x="59" y="40"/>
                      <a:pt x="59" y="40"/>
                    </a:cubicBezTo>
                    <a:cubicBezTo>
                      <a:pt x="60" y="41"/>
                      <a:pt x="61" y="41"/>
                      <a:pt x="63" y="41"/>
                    </a:cubicBezTo>
                    <a:cubicBezTo>
                      <a:pt x="64" y="41"/>
                      <a:pt x="66" y="41"/>
                      <a:pt x="67" y="40"/>
                    </a:cubicBezTo>
                    <a:cubicBezTo>
                      <a:pt x="68" y="39"/>
                      <a:pt x="68" y="37"/>
                      <a:pt x="68" y="36"/>
                    </a:cubicBezTo>
                    <a:cubicBezTo>
                      <a:pt x="68" y="35"/>
                      <a:pt x="68" y="33"/>
                      <a:pt x="67" y="32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6" y="31"/>
                      <a:pt x="64" y="31"/>
                      <a:pt x="63" y="31"/>
                    </a:cubicBezTo>
                    <a:cubicBezTo>
                      <a:pt x="61" y="31"/>
                      <a:pt x="60" y="31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3"/>
                      <a:pt x="57" y="35"/>
                      <a:pt x="57" y="36"/>
                    </a:cubicBezTo>
                    <a:cubicBezTo>
                      <a:pt x="57" y="37"/>
                      <a:pt x="58" y="39"/>
                      <a:pt x="59" y="40"/>
                    </a:cubicBezTo>
                    <a:cubicBezTo>
                      <a:pt x="59" y="40"/>
                      <a:pt x="59" y="40"/>
                      <a:pt x="59" y="40"/>
                    </a:cubicBezTo>
                    <a:close/>
                    <a:moveTo>
                      <a:pt x="62" y="35"/>
                    </a:move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5"/>
                      <a:pt x="62" y="34"/>
                      <a:pt x="63" y="34"/>
                    </a:cubicBezTo>
                    <a:cubicBezTo>
                      <a:pt x="63" y="34"/>
                      <a:pt x="64" y="35"/>
                      <a:pt x="64" y="35"/>
                    </a:cubicBezTo>
                    <a:cubicBezTo>
                      <a:pt x="64" y="35"/>
                      <a:pt x="64" y="36"/>
                      <a:pt x="64" y="36"/>
                    </a:cubicBezTo>
                    <a:cubicBezTo>
                      <a:pt x="64" y="36"/>
                      <a:pt x="64" y="37"/>
                      <a:pt x="64" y="37"/>
                    </a:cubicBezTo>
                    <a:cubicBezTo>
                      <a:pt x="64" y="37"/>
                      <a:pt x="63" y="38"/>
                      <a:pt x="63" y="38"/>
                    </a:cubicBezTo>
                    <a:cubicBezTo>
                      <a:pt x="62" y="38"/>
                      <a:pt x="62" y="37"/>
                      <a:pt x="62" y="37"/>
                    </a:cubicBezTo>
                    <a:cubicBezTo>
                      <a:pt x="61" y="37"/>
                      <a:pt x="61" y="36"/>
                      <a:pt x="61" y="36"/>
                    </a:cubicBezTo>
                    <a:cubicBezTo>
                      <a:pt x="61" y="36"/>
                      <a:pt x="61" y="35"/>
                      <a:pt x="62" y="35"/>
                    </a:cubicBezTo>
                    <a:close/>
                    <a:moveTo>
                      <a:pt x="44" y="40"/>
                    </a:moveTo>
                    <a:cubicBezTo>
                      <a:pt x="44" y="40"/>
                      <a:pt x="44" y="40"/>
                      <a:pt x="44" y="40"/>
                    </a:cubicBezTo>
                    <a:cubicBezTo>
                      <a:pt x="45" y="41"/>
                      <a:pt x="47" y="41"/>
                      <a:pt x="48" y="41"/>
                    </a:cubicBezTo>
                    <a:cubicBezTo>
                      <a:pt x="50" y="41"/>
                      <a:pt x="51" y="41"/>
                      <a:pt x="52" y="40"/>
                    </a:cubicBezTo>
                    <a:cubicBezTo>
                      <a:pt x="53" y="39"/>
                      <a:pt x="54" y="37"/>
                      <a:pt x="54" y="36"/>
                    </a:cubicBezTo>
                    <a:cubicBezTo>
                      <a:pt x="54" y="35"/>
                      <a:pt x="53" y="33"/>
                      <a:pt x="52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1" y="31"/>
                      <a:pt x="50" y="31"/>
                      <a:pt x="48" y="31"/>
                    </a:cubicBezTo>
                    <a:cubicBezTo>
                      <a:pt x="47" y="31"/>
                      <a:pt x="45" y="31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3" y="35"/>
                      <a:pt x="43" y="36"/>
                    </a:cubicBezTo>
                    <a:cubicBezTo>
                      <a:pt x="43" y="37"/>
                      <a:pt x="44" y="39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lose/>
                    <a:moveTo>
                      <a:pt x="47" y="35"/>
                    </a:move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8" y="34"/>
                      <a:pt x="48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5"/>
                      <a:pt x="50" y="36"/>
                      <a:pt x="50" y="36"/>
                    </a:cubicBezTo>
                    <a:cubicBezTo>
                      <a:pt x="50" y="36"/>
                      <a:pt x="50" y="37"/>
                      <a:pt x="49" y="37"/>
                    </a:cubicBezTo>
                    <a:cubicBezTo>
                      <a:pt x="49" y="37"/>
                      <a:pt x="49" y="38"/>
                      <a:pt x="48" y="38"/>
                    </a:cubicBezTo>
                    <a:cubicBezTo>
                      <a:pt x="48" y="38"/>
                      <a:pt x="47" y="37"/>
                      <a:pt x="47" y="37"/>
                    </a:cubicBezTo>
                    <a:cubicBezTo>
                      <a:pt x="47" y="37"/>
                      <a:pt x="47" y="36"/>
                      <a:pt x="47" y="36"/>
                    </a:cubicBezTo>
                    <a:cubicBezTo>
                      <a:pt x="47" y="36"/>
                      <a:pt x="47" y="35"/>
                      <a:pt x="47" y="35"/>
                    </a:cubicBezTo>
                    <a:close/>
                    <a:moveTo>
                      <a:pt x="30" y="68"/>
                    </a:moveTo>
                    <a:cubicBezTo>
                      <a:pt x="30" y="68"/>
                      <a:pt x="30" y="68"/>
                      <a:pt x="30" y="68"/>
                    </a:cubicBezTo>
                    <a:cubicBezTo>
                      <a:pt x="31" y="69"/>
                      <a:pt x="32" y="70"/>
                      <a:pt x="34" y="70"/>
                    </a:cubicBezTo>
                    <a:cubicBezTo>
                      <a:pt x="35" y="70"/>
                      <a:pt x="37" y="69"/>
                      <a:pt x="37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7"/>
                      <a:pt x="39" y="66"/>
                      <a:pt x="39" y="64"/>
                    </a:cubicBezTo>
                    <a:cubicBezTo>
                      <a:pt x="39" y="63"/>
                      <a:pt x="38" y="62"/>
                      <a:pt x="38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0"/>
                      <a:pt x="35" y="59"/>
                      <a:pt x="34" y="59"/>
                    </a:cubicBezTo>
                    <a:cubicBezTo>
                      <a:pt x="32" y="59"/>
                      <a:pt x="31" y="60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29" y="62"/>
                      <a:pt x="28" y="63"/>
                      <a:pt x="28" y="64"/>
                    </a:cubicBezTo>
                    <a:cubicBezTo>
                      <a:pt x="28" y="66"/>
                      <a:pt x="29" y="67"/>
                      <a:pt x="30" y="68"/>
                    </a:cubicBezTo>
                    <a:cubicBezTo>
                      <a:pt x="30" y="68"/>
                      <a:pt x="30" y="68"/>
                      <a:pt x="30" y="68"/>
                    </a:cubicBezTo>
                    <a:close/>
                    <a:moveTo>
                      <a:pt x="33" y="63"/>
                    </a:move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4" y="63"/>
                    </a:cubicBezTo>
                    <a:cubicBezTo>
                      <a:pt x="34" y="63"/>
                      <a:pt x="35" y="63"/>
                      <a:pt x="35" y="63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5"/>
                      <a:pt x="35" y="65"/>
                      <a:pt x="35" y="66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6"/>
                      <a:pt x="34" y="66"/>
                      <a:pt x="34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2" y="65"/>
                      <a:pt x="32" y="65"/>
                      <a:pt x="32" y="64"/>
                    </a:cubicBezTo>
                    <a:cubicBezTo>
                      <a:pt x="32" y="64"/>
                      <a:pt x="32" y="64"/>
                      <a:pt x="33" y="63"/>
                    </a:cubicBezTo>
                    <a:close/>
                    <a:moveTo>
                      <a:pt x="79" y="0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0"/>
                      <a:pt x="2" y="82"/>
                      <a:pt x="3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80" y="82"/>
                      <a:pt x="82" y="80"/>
                      <a:pt x="82" y="79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1"/>
                      <a:pt x="80" y="0"/>
                      <a:pt x="79" y="0"/>
                    </a:cubicBezTo>
                    <a:close/>
                    <a:moveTo>
                      <a:pt x="76" y="76"/>
                    </a:moveTo>
                    <a:cubicBezTo>
                      <a:pt x="76" y="76"/>
                      <a:pt x="76" y="76"/>
                      <a:pt x="76" y="76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76"/>
                      <a:pt x="76" y="76"/>
                      <a:pt x="76" y="76"/>
                    </a:cubicBezTo>
                    <a:close/>
                    <a:moveTo>
                      <a:pt x="76" y="21"/>
                    </a:moveTo>
                    <a:cubicBezTo>
                      <a:pt x="76" y="21"/>
                      <a:pt x="76" y="21"/>
                      <a:pt x="7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3"/>
                      <a:pt x="14" y="14"/>
                      <a:pt x="16" y="14"/>
                    </a:cubicBezTo>
                    <a:cubicBezTo>
                      <a:pt x="17" y="14"/>
                      <a:pt x="19" y="13"/>
                      <a:pt x="19" y="11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31" y="14"/>
                      <a:pt x="33" y="14"/>
                    </a:cubicBezTo>
                    <a:cubicBezTo>
                      <a:pt x="34" y="14"/>
                      <a:pt x="36" y="13"/>
                      <a:pt x="36" y="1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3"/>
                      <a:pt x="48" y="14"/>
                      <a:pt x="49" y="14"/>
                    </a:cubicBezTo>
                    <a:cubicBezTo>
                      <a:pt x="51" y="14"/>
                      <a:pt x="53" y="13"/>
                      <a:pt x="53" y="11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3" y="13"/>
                      <a:pt x="65" y="14"/>
                      <a:pt x="66" y="14"/>
                    </a:cubicBezTo>
                    <a:cubicBezTo>
                      <a:pt x="68" y="14"/>
                      <a:pt x="69" y="13"/>
                      <a:pt x="69" y="11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21"/>
                      <a:pt x="76" y="21"/>
                      <a:pt x="76" y="21"/>
                    </a:cubicBezTo>
                    <a:close/>
                    <a:moveTo>
                      <a:pt x="44" y="68"/>
                    </a:move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69"/>
                      <a:pt x="47" y="70"/>
                      <a:pt x="48" y="70"/>
                    </a:cubicBezTo>
                    <a:cubicBezTo>
                      <a:pt x="50" y="70"/>
                      <a:pt x="51" y="69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3" y="67"/>
                      <a:pt x="54" y="66"/>
                      <a:pt x="54" y="64"/>
                    </a:cubicBezTo>
                    <a:cubicBezTo>
                      <a:pt x="54" y="63"/>
                      <a:pt x="53" y="62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1" y="60"/>
                      <a:pt x="50" y="59"/>
                      <a:pt x="48" y="59"/>
                    </a:cubicBezTo>
                    <a:cubicBezTo>
                      <a:pt x="47" y="59"/>
                      <a:pt x="45" y="60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2"/>
                      <a:pt x="43" y="63"/>
                      <a:pt x="43" y="64"/>
                    </a:cubicBezTo>
                    <a:cubicBezTo>
                      <a:pt x="43" y="66"/>
                      <a:pt x="44" y="67"/>
                      <a:pt x="44" y="68"/>
                    </a:cubicBezTo>
                    <a:cubicBezTo>
                      <a:pt x="44" y="68"/>
                      <a:pt x="44" y="68"/>
                      <a:pt x="44" y="68"/>
                    </a:cubicBezTo>
                    <a:close/>
                    <a:moveTo>
                      <a:pt x="47" y="63"/>
                    </a:move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8" y="63"/>
                      <a:pt x="48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5"/>
                      <a:pt x="50" y="65"/>
                      <a:pt x="49" y="66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49" y="66"/>
                      <a:pt x="49" y="66"/>
                      <a:pt x="48" y="66"/>
                    </a:cubicBezTo>
                    <a:cubicBezTo>
                      <a:pt x="48" y="66"/>
                      <a:pt x="47" y="66"/>
                      <a:pt x="47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5"/>
                      <a:pt x="47" y="65"/>
                      <a:pt x="47" y="64"/>
                    </a:cubicBezTo>
                    <a:cubicBezTo>
                      <a:pt x="47" y="64"/>
                      <a:pt x="47" y="64"/>
                      <a:pt x="47" y="63"/>
                    </a:cubicBezTo>
                    <a:close/>
                    <a:moveTo>
                      <a:pt x="15" y="54"/>
                    </a:move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5"/>
                      <a:pt x="18" y="56"/>
                      <a:pt x="19" y="56"/>
                    </a:cubicBezTo>
                    <a:cubicBezTo>
                      <a:pt x="21" y="56"/>
                      <a:pt x="22" y="55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4" y="53"/>
                      <a:pt x="25" y="52"/>
                      <a:pt x="25" y="50"/>
                    </a:cubicBezTo>
                    <a:cubicBezTo>
                      <a:pt x="25" y="49"/>
                      <a:pt x="24" y="47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2" y="45"/>
                      <a:pt x="21" y="45"/>
                      <a:pt x="19" y="45"/>
                    </a:cubicBezTo>
                    <a:cubicBezTo>
                      <a:pt x="18" y="45"/>
                      <a:pt x="16" y="45"/>
                      <a:pt x="15" y="46"/>
                    </a:cubicBezTo>
                    <a:cubicBezTo>
                      <a:pt x="15" y="47"/>
                      <a:pt x="14" y="49"/>
                      <a:pt x="14" y="50"/>
                    </a:cubicBezTo>
                    <a:cubicBezTo>
                      <a:pt x="14" y="52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lose/>
                    <a:moveTo>
                      <a:pt x="18" y="49"/>
                    </a:move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9" y="49"/>
                      <a:pt x="19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9"/>
                      <a:pt x="21" y="50"/>
                      <a:pt x="21" y="50"/>
                    </a:cubicBezTo>
                    <a:cubicBezTo>
                      <a:pt x="21" y="51"/>
                      <a:pt x="21" y="51"/>
                      <a:pt x="20" y="51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2"/>
                      <a:pt x="20" y="52"/>
                      <a:pt x="19" y="52"/>
                    </a:cubicBezTo>
                    <a:cubicBezTo>
                      <a:pt x="19" y="52"/>
                      <a:pt x="18" y="52"/>
                      <a:pt x="18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1"/>
                      <a:pt x="18" y="51"/>
                      <a:pt x="18" y="50"/>
                    </a:cubicBezTo>
                    <a:cubicBezTo>
                      <a:pt x="18" y="50"/>
                      <a:pt x="18" y="49"/>
                      <a:pt x="18" y="49"/>
                    </a:cubicBezTo>
                    <a:close/>
                    <a:moveTo>
                      <a:pt x="15" y="68"/>
                    </a:move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69"/>
                      <a:pt x="18" y="70"/>
                      <a:pt x="19" y="70"/>
                    </a:cubicBezTo>
                    <a:cubicBezTo>
                      <a:pt x="21" y="70"/>
                      <a:pt x="22" y="69"/>
                      <a:pt x="23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4" y="67"/>
                      <a:pt x="25" y="66"/>
                      <a:pt x="25" y="64"/>
                    </a:cubicBezTo>
                    <a:cubicBezTo>
                      <a:pt x="25" y="63"/>
                      <a:pt x="24" y="62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2" y="60"/>
                      <a:pt x="21" y="59"/>
                      <a:pt x="19" y="59"/>
                    </a:cubicBezTo>
                    <a:cubicBezTo>
                      <a:pt x="18" y="59"/>
                      <a:pt x="16" y="60"/>
                      <a:pt x="15" y="61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5" y="62"/>
                      <a:pt x="14" y="63"/>
                      <a:pt x="14" y="64"/>
                    </a:cubicBezTo>
                    <a:cubicBezTo>
                      <a:pt x="14" y="66"/>
                      <a:pt x="15" y="67"/>
                      <a:pt x="15" y="68"/>
                    </a:cubicBezTo>
                    <a:close/>
                    <a:moveTo>
                      <a:pt x="18" y="63"/>
                    </a:move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3"/>
                      <a:pt x="19" y="63"/>
                      <a:pt x="19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65"/>
                      <a:pt x="21" y="65"/>
                      <a:pt x="20" y="66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6"/>
                      <a:pt x="20" y="66"/>
                      <a:pt x="19" y="66"/>
                    </a:cubicBezTo>
                    <a:cubicBezTo>
                      <a:pt x="19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5"/>
                      <a:pt x="18" y="65"/>
                      <a:pt x="18" y="64"/>
                    </a:cubicBezTo>
                    <a:cubicBezTo>
                      <a:pt x="18" y="64"/>
                      <a:pt x="18" y="64"/>
                      <a:pt x="18" y="63"/>
                    </a:cubicBezTo>
                    <a:close/>
                    <a:moveTo>
                      <a:pt x="44" y="54"/>
                    </a:move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5"/>
                      <a:pt x="47" y="56"/>
                      <a:pt x="48" y="56"/>
                    </a:cubicBezTo>
                    <a:cubicBezTo>
                      <a:pt x="50" y="56"/>
                      <a:pt x="51" y="55"/>
                      <a:pt x="52" y="54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3" y="53"/>
                      <a:pt x="54" y="52"/>
                      <a:pt x="54" y="50"/>
                    </a:cubicBezTo>
                    <a:cubicBezTo>
                      <a:pt x="54" y="49"/>
                      <a:pt x="53" y="47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5"/>
                      <a:pt x="50" y="45"/>
                      <a:pt x="48" y="45"/>
                    </a:cubicBezTo>
                    <a:cubicBezTo>
                      <a:pt x="47" y="45"/>
                      <a:pt x="45" y="45"/>
                      <a:pt x="44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7"/>
                      <a:pt x="43" y="49"/>
                      <a:pt x="43" y="50"/>
                    </a:cubicBezTo>
                    <a:cubicBezTo>
                      <a:pt x="43" y="52"/>
                      <a:pt x="44" y="53"/>
                      <a:pt x="44" y="54"/>
                    </a:cubicBezTo>
                    <a:cubicBezTo>
                      <a:pt x="44" y="54"/>
                      <a:pt x="44" y="54"/>
                      <a:pt x="44" y="54"/>
                    </a:cubicBezTo>
                    <a:close/>
                    <a:moveTo>
                      <a:pt x="47" y="49"/>
                    </a:move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8" y="49"/>
                      <a:pt x="48" y="49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50" y="49"/>
                      <a:pt x="50" y="50"/>
                      <a:pt x="50" y="50"/>
                    </a:cubicBezTo>
                    <a:cubicBezTo>
                      <a:pt x="50" y="51"/>
                      <a:pt x="50" y="51"/>
                      <a:pt x="49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52"/>
                      <a:pt x="49" y="52"/>
                      <a:pt x="48" y="52"/>
                    </a:cubicBezTo>
                    <a:cubicBezTo>
                      <a:pt x="48" y="52"/>
                      <a:pt x="47" y="52"/>
                      <a:pt x="47" y="51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7" y="51"/>
                      <a:pt x="47" y="51"/>
                      <a:pt x="47" y="50"/>
                    </a:cubicBezTo>
                    <a:cubicBezTo>
                      <a:pt x="47" y="50"/>
                      <a:pt x="47" y="49"/>
                      <a:pt x="47" y="49"/>
                    </a:cubicBezTo>
                    <a:close/>
                    <a:moveTo>
                      <a:pt x="59" y="54"/>
                    </a:moveTo>
                    <a:cubicBezTo>
                      <a:pt x="59" y="54"/>
                      <a:pt x="59" y="54"/>
                      <a:pt x="59" y="54"/>
                    </a:cubicBezTo>
                    <a:cubicBezTo>
                      <a:pt x="60" y="55"/>
                      <a:pt x="61" y="56"/>
                      <a:pt x="63" y="56"/>
                    </a:cubicBezTo>
                    <a:cubicBezTo>
                      <a:pt x="64" y="56"/>
                      <a:pt x="66" y="55"/>
                      <a:pt x="67" y="54"/>
                    </a:cubicBezTo>
                    <a:cubicBezTo>
                      <a:pt x="67" y="54"/>
                      <a:pt x="67" y="54"/>
                      <a:pt x="67" y="54"/>
                    </a:cubicBezTo>
                    <a:cubicBezTo>
                      <a:pt x="68" y="53"/>
                      <a:pt x="68" y="52"/>
                      <a:pt x="68" y="50"/>
                    </a:cubicBezTo>
                    <a:cubicBezTo>
                      <a:pt x="68" y="49"/>
                      <a:pt x="68" y="47"/>
                      <a:pt x="67" y="46"/>
                    </a:cubicBezTo>
                    <a:cubicBezTo>
                      <a:pt x="66" y="45"/>
                      <a:pt x="64" y="45"/>
                      <a:pt x="63" y="45"/>
                    </a:cubicBezTo>
                    <a:cubicBezTo>
                      <a:pt x="61" y="45"/>
                      <a:pt x="60" y="45"/>
                      <a:pt x="59" y="46"/>
                    </a:cubicBezTo>
                    <a:cubicBezTo>
                      <a:pt x="58" y="47"/>
                      <a:pt x="57" y="49"/>
                      <a:pt x="57" y="50"/>
                    </a:cubicBezTo>
                    <a:cubicBezTo>
                      <a:pt x="57" y="52"/>
                      <a:pt x="58" y="53"/>
                      <a:pt x="59" y="54"/>
                    </a:cubicBezTo>
                    <a:cubicBezTo>
                      <a:pt x="59" y="54"/>
                      <a:pt x="59" y="54"/>
                      <a:pt x="59" y="54"/>
                    </a:cubicBezTo>
                    <a:close/>
                    <a:moveTo>
                      <a:pt x="62" y="49"/>
                    </a:move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9"/>
                      <a:pt x="62" y="49"/>
                      <a:pt x="63" y="49"/>
                    </a:cubicBezTo>
                    <a:cubicBezTo>
                      <a:pt x="63" y="49"/>
                      <a:pt x="64" y="49"/>
                      <a:pt x="64" y="49"/>
                    </a:cubicBezTo>
                    <a:cubicBezTo>
                      <a:pt x="64" y="49"/>
                      <a:pt x="64" y="49"/>
                      <a:pt x="64" y="49"/>
                    </a:cubicBezTo>
                    <a:cubicBezTo>
                      <a:pt x="64" y="49"/>
                      <a:pt x="64" y="50"/>
                      <a:pt x="64" y="50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3" y="52"/>
                      <a:pt x="63" y="52"/>
                    </a:cubicBezTo>
                    <a:cubicBezTo>
                      <a:pt x="62" y="52"/>
                      <a:pt x="62" y="52"/>
                      <a:pt x="62" y="51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1" y="51"/>
                      <a:pt x="61" y="51"/>
                      <a:pt x="61" y="50"/>
                    </a:cubicBezTo>
                    <a:cubicBezTo>
                      <a:pt x="61" y="50"/>
                      <a:pt x="61" y="49"/>
                      <a:pt x="62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39"/>
              <p:cNvSpPr>
                <a:spLocks noEditPoints="1"/>
              </p:cNvSpPr>
              <p:nvPr/>
            </p:nvSpPr>
            <p:spPr bwMode="auto">
              <a:xfrm>
                <a:off x="7978775" y="2614613"/>
                <a:ext cx="157163" cy="180975"/>
              </a:xfrm>
              <a:custGeom>
                <a:avLst/>
                <a:gdLst>
                  <a:gd name="T0" fmla="*/ 30559 w 72"/>
                  <a:gd name="T1" fmla="*/ 105569 h 84"/>
                  <a:gd name="T2" fmla="*/ 45839 w 72"/>
                  <a:gd name="T3" fmla="*/ 105569 h 84"/>
                  <a:gd name="T4" fmla="*/ 39291 w 72"/>
                  <a:gd name="T5" fmla="*/ 129268 h 84"/>
                  <a:gd name="T6" fmla="*/ 30559 w 72"/>
                  <a:gd name="T7" fmla="*/ 135731 h 84"/>
                  <a:gd name="T8" fmla="*/ 45839 w 72"/>
                  <a:gd name="T9" fmla="*/ 135731 h 84"/>
                  <a:gd name="T10" fmla="*/ 39291 w 72"/>
                  <a:gd name="T11" fmla="*/ 71097 h 84"/>
                  <a:gd name="T12" fmla="*/ 30559 w 72"/>
                  <a:gd name="T13" fmla="*/ 77561 h 84"/>
                  <a:gd name="T14" fmla="*/ 45839 w 72"/>
                  <a:gd name="T15" fmla="*/ 77561 h 84"/>
                  <a:gd name="T16" fmla="*/ 150615 w 72"/>
                  <a:gd name="T17" fmla="*/ 28008 h 84"/>
                  <a:gd name="T18" fmla="*/ 130969 w 72"/>
                  <a:gd name="T19" fmla="*/ 28008 h 84"/>
                  <a:gd name="T20" fmla="*/ 126604 w 72"/>
                  <a:gd name="T21" fmla="*/ 21545 h 84"/>
                  <a:gd name="T22" fmla="*/ 98227 w 72"/>
                  <a:gd name="T23" fmla="*/ 8618 h 84"/>
                  <a:gd name="T24" fmla="*/ 58936 w 72"/>
                  <a:gd name="T25" fmla="*/ 8618 h 84"/>
                  <a:gd name="T26" fmla="*/ 30559 w 72"/>
                  <a:gd name="T27" fmla="*/ 21545 h 84"/>
                  <a:gd name="T28" fmla="*/ 26194 w 72"/>
                  <a:gd name="T29" fmla="*/ 28008 h 84"/>
                  <a:gd name="T30" fmla="*/ 0 w 72"/>
                  <a:gd name="T31" fmla="*/ 34471 h 84"/>
                  <a:gd name="T32" fmla="*/ 6548 w 72"/>
                  <a:gd name="T33" fmla="*/ 180975 h 84"/>
                  <a:gd name="T34" fmla="*/ 157163 w 72"/>
                  <a:gd name="T35" fmla="*/ 174512 h 84"/>
                  <a:gd name="T36" fmla="*/ 150615 w 72"/>
                  <a:gd name="T37" fmla="*/ 28008 h 84"/>
                  <a:gd name="T38" fmla="*/ 65485 w 72"/>
                  <a:gd name="T39" fmla="*/ 12927 h 84"/>
                  <a:gd name="T40" fmla="*/ 91678 w 72"/>
                  <a:gd name="T41" fmla="*/ 12927 h 84"/>
                  <a:gd name="T42" fmla="*/ 61119 w 72"/>
                  <a:gd name="T43" fmla="*/ 21545 h 84"/>
                  <a:gd name="T44" fmla="*/ 34925 w 72"/>
                  <a:gd name="T45" fmla="*/ 28008 h 84"/>
                  <a:gd name="T46" fmla="*/ 122238 w 72"/>
                  <a:gd name="T47" fmla="*/ 28008 h 84"/>
                  <a:gd name="T48" fmla="*/ 34925 w 72"/>
                  <a:gd name="T49" fmla="*/ 40935 h 84"/>
                  <a:gd name="T50" fmla="*/ 144066 w 72"/>
                  <a:gd name="T51" fmla="*/ 168048 h 84"/>
                  <a:gd name="T52" fmla="*/ 15280 w 72"/>
                  <a:gd name="T53" fmla="*/ 168048 h 84"/>
                  <a:gd name="T54" fmla="*/ 26194 w 72"/>
                  <a:gd name="T55" fmla="*/ 40935 h 84"/>
                  <a:gd name="T56" fmla="*/ 30559 w 72"/>
                  <a:gd name="T57" fmla="*/ 49553 h 84"/>
                  <a:gd name="T58" fmla="*/ 130969 w 72"/>
                  <a:gd name="T59" fmla="*/ 45244 h 84"/>
                  <a:gd name="T60" fmla="*/ 144066 w 72"/>
                  <a:gd name="T61" fmla="*/ 40935 h 84"/>
                  <a:gd name="T62" fmla="*/ 117872 w 72"/>
                  <a:gd name="T63" fmla="*/ 73252 h 84"/>
                  <a:gd name="T64" fmla="*/ 58936 w 72"/>
                  <a:gd name="T65" fmla="*/ 73252 h 84"/>
                  <a:gd name="T66" fmla="*/ 58936 w 72"/>
                  <a:gd name="T67" fmla="*/ 81870 h 84"/>
                  <a:gd name="T68" fmla="*/ 122238 w 72"/>
                  <a:gd name="T69" fmla="*/ 77561 h 84"/>
                  <a:gd name="T70" fmla="*/ 117872 w 72"/>
                  <a:gd name="T71" fmla="*/ 131422 h 84"/>
                  <a:gd name="T72" fmla="*/ 58936 w 72"/>
                  <a:gd name="T73" fmla="*/ 131422 h 84"/>
                  <a:gd name="T74" fmla="*/ 58936 w 72"/>
                  <a:gd name="T75" fmla="*/ 140040 h 84"/>
                  <a:gd name="T76" fmla="*/ 122238 w 72"/>
                  <a:gd name="T77" fmla="*/ 135731 h 84"/>
                  <a:gd name="T78" fmla="*/ 117872 w 72"/>
                  <a:gd name="T79" fmla="*/ 103414 h 84"/>
                  <a:gd name="T80" fmla="*/ 58936 w 72"/>
                  <a:gd name="T81" fmla="*/ 103414 h 84"/>
                  <a:gd name="T82" fmla="*/ 58936 w 72"/>
                  <a:gd name="T83" fmla="*/ 109878 h 84"/>
                  <a:gd name="T84" fmla="*/ 122238 w 72"/>
                  <a:gd name="T85" fmla="*/ 105569 h 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2" h="84">
                    <a:moveTo>
                      <a:pt x="18" y="46"/>
                    </a:moveTo>
                    <a:cubicBezTo>
                      <a:pt x="16" y="46"/>
                      <a:pt x="14" y="48"/>
                      <a:pt x="14" y="49"/>
                    </a:cubicBezTo>
                    <a:cubicBezTo>
                      <a:pt x="14" y="51"/>
                      <a:pt x="16" y="53"/>
                      <a:pt x="18" y="53"/>
                    </a:cubicBezTo>
                    <a:cubicBezTo>
                      <a:pt x="19" y="53"/>
                      <a:pt x="21" y="51"/>
                      <a:pt x="21" y="49"/>
                    </a:cubicBezTo>
                    <a:cubicBezTo>
                      <a:pt x="21" y="48"/>
                      <a:pt x="19" y="46"/>
                      <a:pt x="18" y="46"/>
                    </a:cubicBezTo>
                    <a:close/>
                    <a:moveTo>
                      <a:pt x="18" y="60"/>
                    </a:moveTo>
                    <a:cubicBezTo>
                      <a:pt x="18" y="60"/>
                      <a:pt x="18" y="60"/>
                      <a:pt x="18" y="60"/>
                    </a:cubicBezTo>
                    <a:cubicBezTo>
                      <a:pt x="16" y="60"/>
                      <a:pt x="14" y="61"/>
                      <a:pt x="14" y="63"/>
                    </a:cubicBezTo>
                    <a:cubicBezTo>
                      <a:pt x="14" y="65"/>
                      <a:pt x="16" y="66"/>
                      <a:pt x="18" y="66"/>
                    </a:cubicBezTo>
                    <a:cubicBezTo>
                      <a:pt x="19" y="66"/>
                      <a:pt x="21" y="65"/>
                      <a:pt x="21" y="63"/>
                    </a:cubicBezTo>
                    <a:cubicBezTo>
                      <a:pt x="21" y="61"/>
                      <a:pt x="19" y="60"/>
                      <a:pt x="18" y="60"/>
                    </a:cubicBezTo>
                    <a:close/>
                    <a:moveTo>
                      <a:pt x="18" y="33"/>
                    </a:moveTo>
                    <a:cubicBezTo>
                      <a:pt x="18" y="33"/>
                      <a:pt x="18" y="33"/>
                      <a:pt x="18" y="33"/>
                    </a:cubicBezTo>
                    <a:cubicBezTo>
                      <a:pt x="16" y="33"/>
                      <a:pt x="14" y="34"/>
                      <a:pt x="14" y="36"/>
                    </a:cubicBezTo>
                    <a:cubicBezTo>
                      <a:pt x="14" y="38"/>
                      <a:pt x="16" y="39"/>
                      <a:pt x="18" y="39"/>
                    </a:cubicBezTo>
                    <a:cubicBezTo>
                      <a:pt x="19" y="39"/>
                      <a:pt x="21" y="38"/>
                      <a:pt x="21" y="36"/>
                    </a:cubicBezTo>
                    <a:cubicBezTo>
                      <a:pt x="21" y="34"/>
                      <a:pt x="19" y="33"/>
                      <a:pt x="18" y="33"/>
                    </a:cubicBezTo>
                    <a:close/>
                    <a:moveTo>
                      <a:pt x="69" y="13"/>
                    </a:moveTo>
                    <a:cubicBezTo>
                      <a:pt x="69" y="13"/>
                      <a:pt x="69" y="13"/>
                      <a:pt x="6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0"/>
                      <a:pt x="59" y="10"/>
                      <a:pt x="5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7"/>
                      <a:pt x="46" y="5"/>
                      <a:pt x="45" y="4"/>
                    </a:cubicBezTo>
                    <a:cubicBezTo>
                      <a:pt x="43" y="1"/>
                      <a:pt x="39" y="0"/>
                      <a:pt x="36" y="0"/>
                    </a:cubicBezTo>
                    <a:cubicBezTo>
                      <a:pt x="33" y="0"/>
                      <a:pt x="30" y="1"/>
                      <a:pt x="27" y="4"/>
                    </a:cubicBezTo>
                    <a:cubicBezTo>
                      <a:pt x="26" y="5"/>
                      <a:pt x="25" y="7"/>
                      <a:pt x="2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2" y="10"/>
                      <a:pt x="12" y="11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5"/>
                      <a:pt x="0" y="16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2" y="84"/>
                      <a:pt x="3" y="84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70" y="84"/>
                      <a:pt x="72" y="82"/>
                      <a:pt x="72" y="81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15"/>
                      <a:pt x="70" y="13"/>
                      <a:pt x="69" y="13"/>
                    </a:cubicBezTo>
                    <a:close/>
                    <a:moveTo>
                      <a:pt x="30" y="6"/>
                    </a:moveTo>
                    <a:cubicBezTo>
                      <a:pt x="30" y="6"/>
                      <a:pt x="30" y="6"/>
                      <a:pt x="30" y="6"/>
                    </a:cubicBezTo>
                    <a:cubicBezTo>
                      <a:pt x="31" y="5"/>
                      <a:pt x="34" y="4"/>
                      <a:pt x="36" y="4"/>
                    </a:cubicBezTo>
                    <a:cubicBezTo>
                      <a:pt x="38" y="4"/>
                      <a:pt x="41" y="5"/>
                      <a:pt x="42" y="6"/>
                    </a:cubicBezTo>
                    <a:cubicBezTo>
                      <a:pt x="43" y="7"/>
                      <a:pt x="44" y="8"/>
                      <a:pt x="44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8"/>
                      <a:pt x="29" y="7"/>
                      <a:pt x="30" y="6"/>
                    </a:cubicBezTo>
                    <a:close/>
                    <a:moveTo>
                      <a:pt x="16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3"/>
                      <a:pt x="16" y="13"/>
                      <a:pt x="16" y="13"/>
                    </a:cubicBezTo>
                    <a:close/>
                    <a:moveTo>
                      <a:pt x="66" y="78"/>
                    </a:moveTo>
                    <a:cubicBezTo>
                      <a:pt x="66" y="78"/>
                      <a:pt x="66" y="78"/>
                      <a:pt x="66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2"/>
                      <a:pt x="13" y="23"/>
                      <a:pt x="1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9" y="23"/>
                      <a:pt x="60" y="22"/>
                      <a:pt x="60" y="21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6" y="78"/>
                      <a:pt x="66" y="78"/>
                      <a:pt x="66" y="78"/>
                    </a:cubicBezTo>
                    <a:close/>
                    <a:moveTo>
                      <a:pt x="54" y="34"/>
                    </a:moveTo>
                    <a:cubicBezTo>
                      <a:pt x="54" y="34"/>
                      <a:pt x="54" y="34"/>
                      <a:pt x="54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4"/>
                      <a:pt x="25" y="35"/>
                      <a:pt x="25" y="36"/>
                    </a:cubicBezTo>
                    <a:cubicBezTo>
                      <a:pt x="25" y="37"/>
                      <a:pt x="26" y="38"/>
                      <a:pt x="27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5" y="38"/>
                      <a:pt x="56" y="37"/>
                      <a:pt x="56" y="36"/>
                    </a:cubicBezTo>
                    <a:cubicBezTo>
                      <a:pt x="56" y="35"/>
                      <a:pt x="55" y="34"/>
                      <a:pt x="54" y="34"/>
                    </a:cubicBezTo>
                    <a:close/>
                    <a:moveTo>
                      <a:pt x="54" y="61"/>
                    </a:moveTo>
                    <a:cubicBezTo>
                      <a:pt x="54" y="61"/>
                      <a:pt x="54" y="61"/>
                      <a:pt x="54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6" y="61"/>
                      <a:pt x="25" y="62"/>
                      <a:pt x="25" y="63"/>
                    </a:cubicBezTo>
                    <a:cubicBezTo>
                      <a:pt x="25" y="64"/>
                      <a:pt x="26" y="65"/>
                      <a:pt x="27" y="65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55" y="65"/>
                      <a:pt x="56" y="64"/>
                      <a:pt x="56" y="63"/>
                    </a:cubicBezTo>
                    <a:cubicBezTo>
                      <a:pt x="56" y="62"/>
                      <a:pt x="55" y="61"/>
                      <a:pt x="54" y="61"/>
                    </a:cubicBezTo>
                    <a:close/>
                    <a:moveTo>
                      <a:pt x="54" y="48"/>
                    </a:moveTo>
                    <a:cubicBezTo>
                      <a:pt x="54" y="48"/>
                      <a:pt x="54" y="48"/>
                      <a:pt x="54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5" y="48"/>
                      <a:pt x="25" y="49"/>
                    </a:cubicBezTo>
                    <a:cubicBezTo>
                      <a:pt x="25" y="51"/>
                      <a:pt x="26" y="51"/>
                      <a:pt x="27" y="51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5" y="51"/>
                      <a:pt x="56" y="51"/>
                      <a:pt x="56" y="49"/>
                    </a:cubicBezTo>
                    <a:cubicBezTo>
                      <a:pt x="56" y="48"/>
                      <a:pt x="55" y="48"/>
                      <a:pt x="54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40"/>
              <p:cNvSpPr>
                <a:spLocks/>
              </p:cNvSpPr>
              <p:nvPr/>
            </p:nvSpPr>
            <p:spPr bwMode="auto">
              <a:xfrm>
                <a:off x="5856288" y="1457325"/>
                <a:ext cx="176212" cy="158750"/>
              </a:xfrm>
              <a:custGeom>
                <a:avLst/>
                <a:gdLst>
                  <a:gd name="T0" fmla="*/ 53723 w 82"/>
                  <a:gd name="T1" fmla="*/ 75084 h 74"/>
                  <a:gd name="T2" fmla="*/ 53723 w 82"/>
                  <a:gd name="T3" fmla="*/ 75084 h 74"/>
                  <a:gd name="T4" fmla="*/ 19340 w 82"/>
                  <a:gd name="T5" fmla="*/ 109409 h 74"/>
                  <a:gd name="T6" fmla="*/ 12894 w 82"/>
                  <a:gd name="T7" fmla="*/ 124426 h 74"/>
                  <a:gd name="T8" fmla="*/ 19340 w 82"/>
                  <a:gd name="T9" fmla="*/ 139443 h 74"/>
                  <a:gd name="T10" fmla="*/ 19340 w 82"/>
                  <a:gd name="T11" fmla="*/ 139443 h 74"/>
                  <a:gd name="T12" fmla="*/ 36532 w 82"/>
                  <a:gd name="T13" fmla="*/ 145878 h 74"/>
                  <a:gd name="T14" fmla="*/ 51574 w 82"/>
                  <a:gd name="T15" fmla="*/ 139443 h 74"/>
                  <a:gd name="T16" fmla="*/ 90255 w 82"/>
                  <a:gd name="T17" fmla="*/ 100828 h 74"/>
                  <a:gd name="T18" fmla="*/ 90255 w 82"/>
                  <a:gd name="T19" fmla="*/ 100828 h 74"/>
                  <a:gd name="T20" fmla="*/ 131085 w 82"/>
                  <a:gd name="T21" fmla="*/ 60068 h 74"/>
                  <a:gd name="T22" fmla="*/ 133233 w 82"/>
                  <a:gd name="T23" fmla="*/ 53632 h 74"/>
                  <a:gd name="T24" fmla="*/ 131085 w 82"/>
                  <a:gd name="T25" fmla="*/ 47196 h 74"/>
                  <a:gd name="T26" fmla="*/ 124638 w 82"/>
                  <a:gd name="T27" fmla="*/ 42905 h 74"/>
                  <a:gd name="T28" fmla="*/ 118191 w 82"/>
                  <a:gd name="T29" fmla="*/ 47196 h 74"/>
                  <a:gd name="T30" fmla="*/ 58021 w 82"/>
                  <a:gd name="T31" fmla="*/ 105118 h 74"/>
                  <a:gd name="T32" fmla="*/ 47276 w 82"/>
                  <a:gd name="T33" fmla="*/ 105118 h 74"/>
                  <a:gd name="T34" fmla="*/ 47276 w 82"/>
                  <a:gd name="T35" fmla="*/ 96537 h 74"/>
                  <a:gd name="T36" fmla="*/ 107446 w 82"/>
                  <a:gd name="T37" fmla="*/ 36470 h 74"/>
                  <a:gd name="T38" fmla="*/ 124638 w 82"/>
                  <a:gd name="T39" fmla="*/ 30034 h 74"/>
                  <a:gd name="T40" fmla="*/ 139680 w 82"/>
                  <a:gd name="T41" fmla="*/ 36470 h 74"/>
                  <a:gd name="T42" fmla="*/ 146127 w 82"/>
                  <a:gd name="T43" fmla="*/ 53632 h 74"/>
                  <a:gd name="T44" fmla="*/ 139680 w 82"/>
                  <a:gd name="T45" fmla="*/ 68649 h 74"/>
                  <a:gd name="T46" fmla="*/ 98851 w 82"/>
                  <a:gd name="T47" fmla="*/ 111554 h 74"/>
                  <a:gd name="T48" fmla="*/ 98851 w 82"/>
                  <a:gd name="T49" fmla="*/ 111554 h 74"/>
                  <a:gd name="T50" fmla="*/ 98851 w 82"/>
                  <a:gd name="T51" fmla="*/ 111554 h 74"/>
                  <a:gd name="T52" fmla="*/ 60170 w 82"/>
                  <a:gd name="T53" fmla="*/ 150169 h 74"/>
                  <a:gd name="T54" fmla="*/ 36532 w 82"/>
                  <a:gd name="T55" fmla="*/ 158750 h 74"/>
                  <a:gd name="T56" fmla="*/ 10745 w 82"/>
                  <a:gd name="T57" fmla="*/ 150169 h 74"/>
                  <a:gd name="T58" fmla="*/ 10745 w 82"/>
                  <a:gd name="T59" fmla="*/ 150169 h 74"/>
                  <a:gd name="T60" fmla="*/ 0 w 82"/>
                  <a:gd name="T61" fmla="*/ 124426 h 74"/>
                  <a:gd name="T62" fmla="*/ 10745 w 82"/>
                  <a:gd name="T63" fmla="*/ 98682 h 74"/>
                  <a:gd name="T64" fmla="*/ 49425 w 82"/>
                  <a:gd name="T65" fmla="*/ 62213 h 74"/>
                  <a:gd name="T66" fmla="*/ 49425 w 82"/>
                  <a:gd name="T67" fmla="*/ 60068 h 74"/>
                  <a:gd name="T68" fmla="*/ 96702 w 82"/>
                  <a:gd name="T69" fmla="*/ 12872 h 74"/>
                  <a:gd name="T70" fmla="*/ 131085 w 82"/>
                  <a:gd name="T71" fmla="*/ 0 h 74"/>
                  <a:gd name="T72" fmla="*/ 163318 w 82"/>
                  <a:gd name="T73" fmla="*/ 12872 h 74"/>
                  <a:gd name="T74" fmla="*/ 176212 w 82"/>
                  <a:gd name="T75" fmla="*/ 45051 h 74"/>
                  <a:gd name="T76" fmla="*/ 163318 w 82"/>
                  <a:gd name="T77" fmla="*/ 77230 h 74"/>
                  <a:gd name="T78" fmla="*/ 96702 w 82"/>
                  <a:gd name="T79" fmla="*/ 143733 h 74"/>
                  <a:gd name="T80" fmla="*/ 85957 w 82"/>
                  <a:gd name="T81" fmla="*/ 143733 h 74"/>
                  <a:gd name="T82" fmla="*/ 85957 w 82"/>
                  <a:gd name="T83" fmla="*/ 135152 h 74"/>
                  <a:gd name="T84" fmla="*/ 152574 w 82"/>
                  <a:gd name="T85" fmla="*/ 68649 h 74"/>
                  <a:gd name="T86" fmla="*/ 163318 w 82"/>
                  <a:gd name="T87" fmla="*/ 45051 h 74"/>
                  <a:gd name="T88" fmla="*/ 152574 w 82"/>
                  <a:gd name="T89" fmla="*/ 21453 h 74"/>
                  <a:gd name="T90" fmla="*/ 131085 w 82"/>
                  <a:gd name="T91" fmla="*/ 12872 h 74"/>
                  <a:gd name="T92" fmla="*/ 107446 w 82"/>
                  <a:gd name="T93" fmla="*/ 21453 h 74"/>
                  <a:gd name="T94" fmla="*/ 53723 w 82"/>
                  <a:gd name="T95" fmla="*/ 75084 h 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2" h="74">
                    <a:moveTo>
                      <a:pt x="25" y="35"/>
                    </a:moveTo>
                    <a:cubicBezTo>
                      <a:pt x="25" y="35"/>
                      <a:pt x="25" y="35"/>
                      <a:pt x="25" y="35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7" y="53"/>
                      <a:pt x="6" y="55"/>
                      <a:pt x="6" y="58"/>
                    </a:cubicBezTo>
                    <a:cubicBezTo>
                      <a:pt x="6" y="61"/>
                      <a:pt x="7" y="63"/>
                      <a:pt x="9" y="65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11" y="67"/>
                      <a:pt x="14" y="68"/>
                      <a:pt x="17" y="68"/>
                    </a:cubicBezTo>
                    <a:cubicBezTo>
                      <a:pt x="19" y="68"/>
                      <a:pt x="22" y="67"/>
                      <a:pt x="24" y="65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2" y="27"/>
                      <a:pt x="62" y="26"/>
                      <a:pt x="62" y="25"/>
                    </a:cubicBezTo>
                    <a:cubicBezTo>
                      <a:pt x="62" y="24"/>
                      <a:pt x="62" y="23"/>
                      <a:pt x="61" y="22"/>
                    </a:cubicBezTo>
                    <a:cubicBezTo>
                      <a:pt x="60" y="21"/>
                      <a:pt x="59" y="20"/>
                      <a:pt x="58" y="20"/>
                    </a:cubicBezTo>
                    <a:cubicBezTo>
                      <a:pt x="57" y="20"/>
                      <a:pt x="55" y="21"/>
                      <a:pt x="55" y="22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6" y="51"/>
                      <a:pt x="24" y="51"/>
                      <a:pt x="22" y="49"/>
                    </a:cubicBezTo>
                    <a:cubicBezTo>
                      <a:pt x="21" y="48"/>
                      <a:pt x="21" y="46"/>
                      <a:pt x="22" y="45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2" y="15"/>
                      <a:pt x="55" y="14"/>
                      <a:pt x="58" y="14"/>
                    </a:cubicBezTo>
                    <a:cubicBezTo>
                      <a:pt x="60" y="14"/>
                      <a:pt x="63" y="15"/>
                      <a:pt x="65" y="17"/>
                    </a:cubicBezTo>
                    <a:cubicBezTo>
                      <a:pt x="67" y="19"/>
                      <a:pt x="68" y="22"/>
                      <a:pt x="68" y="25"/>
                    </a:cubicBezTo>
                    <a:cubicBezTo>
                      <a:pt x="68" y="28"/>
                      <a:pt x="67" y="30"/>
                      <a:pt x="65" y="32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5" y="73"/>
                      <a:pt x="21" y="74"/>
                      <a:pt x="17" y="74"/>
                    </a:cubicBezTo>
                    <a:cubicBezTo>
                      <a:pt x="12" y="74"/>
                      <a:pt x="8" y="73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2" y="66"/>
                      <a:pt x="0" y="62"/>
                      <a:pt x="0" y="58"/>
                    </a:cubicBezTo>
                    <a:cubicBezTo>
                      <a:pt x="0" y="54"/>
                      <a:pt x="2" y="50"/>
                      <a:pt x="5" y="46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50" y="2"/>
                      <a:pt x="55" y="0"/>
                      <a:pt x="61" y="0"/>
                    </a:cubicBezTo>
                    <a:cubicBezTo>
                      <a:pt x="66" y="0"/>
                      <a:pt x="71" y="2"/>
                      <a:pt x="76" y="6"/>
                    </a:cubicBezTo>
                    <a:cubicBezTo>
                      <a:pt x="80" y="10"/>
                      <a:pt x="82" y="16"/>
                      <a:pt x="82" y="21"/>
                    </a:cubicBezTo>
                    <a:cubicBezTo>
                      <a:pt x="82" y="26"/>
                      <a:pt x="80" y="32"/>
                      <a:pt x="76" y="36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3" y="68"/>
                      <a:pt x="41" y="68"/>
                      <a:pt x="40" y="67"/>
                    </a:cubicBezTo>
                    <a:cubicBezTo>
                      <a:pt x="39" y="66"/>
                      <a:pt x="39" y="64"/>
                      <a:pt x="40" y="63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4" y="29"/>
                      <a:pt x="76" y="25"/>
                      <a:pt x="76" y="21"/>
                    </a:cubicBezTo>
                    <a:cubicBezTo>
                      <a:pt x="76" y="17"/>
                      <a:pt x="74" y="13"/>
                      <a:pt x="71" y="10"/>
                    </a:cubicBezTo>
                    <a:cubicBezTo>
                      <a:pt x="68" y="7"/>
                      <a:pt x="64" y="6"/>
                      <a:pt x="61" y="6"/>
                    </a:cubicBezTo>
                    <a:cubicBezTo>
                      <a:pt x="57" y="6"/>
                      <a:pt x="53" y="7"/>
                      <a:pt x="50" y="10"/>
                    </a:cubicBezTo>
                    <a:cubicBezTo>
                      <a:pt x="25" y="35"/>
                      <a:pt x="25" y="35"/>
                      <a:pt x="25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41"/>
              <p:cNvSpPr>
                <a:spLocks noEditPoints="1"/>
              </p:cNvSpPr>
              <p:nvPr/>
            </p:nvSpPr>
            <p:spPr bwMode="auto">
              <a:xfrm>
                <a:off x="5003800" y="2374900"/>
                <a:ext cx="165100" cy="163513"/>
              </a:xfrm>
              <a:custGeom>
                <a:avLst/>
                <a:gdLst>
                  <a:gd name="T0" fmla="*/ 128170 w 76"/>
                  <a:gd name="T1" fmla="*/ 6541 h 75"/>
                  <a:gd name="T2" fmla="*/ 110791 w 76"/>
                  <a:gd name="T3" fmla="*/ 0 h 75"/>
                  <a:gd name="T4" fmla="*/ 2172 w 76"/>
                  <a:gd name="T5" fmla="*/ 98108 h 75"/>
                  <a:gd name="T6" fmla="*/ 2172 w 76"/>
                  <a:gd name="T7" fmla="*/ 98108 h 75"/>
                  <a:gd name="T8" fmla="*/ 2172 w 76"/>
                  <a:gd name="T9" fmla="*/ 98108 h 75"/>
                  <a:gd name="T10" fmla="*/ 2172 w 76"/>
                  <a:gd name="T11" fmla="*/ 98108 h 75"/>
                  <a:gd name="T12" fmla="*/ 2172 w 76"/>
                  <a:gd name="T13" fmla="*/ 98108 h 75"/>
                  <a:gd name="T14" fmla="*/ 2172 w 76"/>
                  <a:gd name="T15" fmla="*/ 100288 h 75"/>
                  <a:gd name="T16" fmla="*/ 2172 w 76"/>
                  <a:gd name="T17" fmla="*/ 100288 h 75"/>
                  <a:gd name="T18" fmla="*/ 2172 w 76"/>
                  <a:gd name="T19" fmla="*/ 100288 h 75"/>
                  <a:gd name="T20" fmla="*/ 2172 w 76"/>
                  <a:gd name="T21" fmla="*/ 100288 h 75"/>
                  <a:gd name="T22" fmla="*/ 2172 w 76"/>
                  <a:gd name="T23" fmla="*/ 100288 h 75"/>
                  <a:gd name="T24" fmla="*/ 2172 w 76"/>
                  <a:gd name="T25" fmla="*/ 100288 h 75"/>
                  <a:gd name="T26" fmla="*/ 0 w 76"/>
                  <a:gd name="T27" fmla="*/ 100288 h 75"/>
                  <a:gd name="T28" fmla="*/ 0 w 76"/>
                  <a:gd name="T29" fmla="*/ 100288 h 75"/>
                  <a:gd name="T30" fmla="*/ 0 w 76"/>
                  <a:gd name="T31" fmla="*/ 100288 h 75"/>
                  <a:gd name="T32" fmla="*/ 0 w 76"/>
                  <a:gd name="T33" fmla="*/ 102468 h 75"/>
                  <a:gd name="T34" fmla="*/ 0 w 76"/>
                  <a:gd name="T35" fmla="*/ 102468 h 75"/>
                  <a:gd name="T36" fmla="*/ 0 w 76"/>
                  <a:gd name="T37" fmla="*/ 102468 h 75"/>
                  <a:gd name="T38" fmla="*/ 0 w 76"/>
                  <a:gd name="T39" fmla="*/ 102468 h 75"/>
                  <a:gd name="T40" fmla="*/ 62999 w 76"/>
                  <a:gd name="T41" fmla="*/ 163513 h 75"/>
                  <a:gd name="T42" fmla="*/ 62999 w 76"/>
                  <a:gd name="T43" fmla="*/ 163513 h 75"/>
                  <a:gd name="T44" fmla="*/ 62999 w 76"/>
                  <a:gd name="T45" fmla="*/ 163513 h 75"/>
                  <a:gd name="T46" fmla="*/ 62999 w 76"/>
                  <a:gd name="T47" fmla="*/ 163513 h 75"/>
                  <a:gd name="T48" fmla="*/ 65171 w 76"/>
                  <a:gd name="T49" fmla="*/ 163513 h 75"/>
                  <a:gd name="T50" fmla="*/ 65171 w 76"/>
                  <a:gd name="T51" fmla="*/ 163513 h 75"/>
                  <a:gd name="T52" fmla="*/ 65171 w 76"/>
                  <a:gd name="T53" fmla="*/ 163513 h 75"/>
                  <a:gd name="T54" fmla="*/ 65171 w 76"/>
                  <a:gd name="T55" fmla="*/ 163513 h 75"/>
                  <a:gd name="T56" fmla="*/ 65171 w 76"/>
                  <a:gd name="T57" fmla="*/ 163513 h 75"/>
                  <a:gd name="T58" fmla="*/ 67343 w 76"/>
                  <a:gd name="T59" fmla="*/ 163513 h 75"/>
                  <a:gd name="T60" fmla="*/ 156411 w 76"/>
                  <a:gd name="T61" fmla="*/ 71946 h 75"/>
                  <a:gd name="T62" fmla="*/ 80378 w 76"/>
                  <a:gd name="T63" fmla="*/ 39243 h 75"/>
                  <a:gd name="T64" fmla="*/ 26068 w 76"/>
                  <a:gd name="T65" fmla="*/ 111189 h 75"/>
                  <a:gd name="T66" fmla="*/ 15207 w 76"/>
                  <a:gd name="T67" fmla="*/ 150432 h 75"/>
                  <a:gd name="T68" fmla="*/ 45620 w 76"/>
                  <a:gd name="T69" fmla="*/ 150432 h 75"/>
                  <a:gd name="T70" fmla="*/ 30413 w 76"/>
                  <a:gd name="T71" fmla="*/ 117729 h 75"/>
                  <a:gd name="T72" fmla="*/ 47792 w 76"/>
                  <a:gd name="T73" fmla="*/ 132991 h 75"/>
                  <a:gd name="T74" fmla="*/ 62999 w 76"/>
                  <a:gd name="T75" fmla="*/ 148252 h 75"/>
                  <a:gd name="T76" fmla="*/ 125997 w 76"/>
                  <a:gd name="T77" fmla="*/ 82847 h 75"/>
                  <a:gd name="T78" fmla="*/ 149893 w 76"/>
                  <a:gd name="T79" fmla="*/ 54504 h 75"/>
                  <a:gd name="T80" fmla="*/ 136859 w 76"/>
                  <a:gd name="T81" fmla="*/ 74126 h 75"/>
                  <a:gd name="T82" fmla="*/ 95584 w 76"/>
                  <a:gd name="T83" fmla="*/ 23982 h 75"/>
                  <a:gd name="T84" fmla="*/ 110791 w 76"/>
                  <a:gd name="T85" fmla="*/ 13081 h 75"/>
                  <a:gd name="T86" fmla="*/ 149893 w 76"/>
                  <a:gd name="T87" fmla="*/ 54504 h 7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6" h="75">
                    <a:moveTo>
                      <a:pt x="76" y="25"/>
                    </a:moveTo>
                    <a:cubicBezTo>
                      <a:pt x="76" y="22"/>
                      <a:pt x="75" y="19"/>
                      <a:pt x="72" y="17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1"/>
                      <a:pt x="54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8" y="0"/>
                      <a:pt x="45" y="1"/>
                      <a:pt x="43" y="3"/>
                    </a:cubicBezTo>
                    <a:cubicBezTo>
                      <a:pt x="29" y="17"/>
                      <a:pt x="15" y="31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4"/>
                      <a:pt x="2" y="75"/>
                      <a:pt x="3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45" y="61"/>
                      <a:pt x="58" y="47"/>
                      <a:pt x="72" y="33"/>
                    </a:cubicBezTo>
                    <a:cubicBezTo>
                      <a:pt x="75" y="31"/>
                      <a:pt x="76" y="28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lose/>
                    <a:moveTo>
                      <a:pt x="37" y="18"/>
                    </a:moveTo>
                    <a:cubicBezTo>
                      <a:pt x="37" y="18"/>
                      <a:pt x="37" y="18"/>
                      <a:pt x="37" y="18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37" y="18"/>
                      <a:pt x="37" y="18"/>
                      <a:pt x="37" y="18"/>
                    </a:cubicBezTo>
                    <a:close/>
                    <a:moveTo>
                      <a:pt x="7" y="69"/>
                    </a:moveTo>
                    <a:cubicBezTo>
                      <a:pt x="7" y="69"/>
                      <a:pt x="7" y="69"/>
                      <a:pt x="7" y="69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7" y="69"/>
                      <a:pt x="7" y="69"/>
                      <a:pt x="7" y="69"/>
                    </a:cubicBezTo>
                    <a:close/>
                    <a:moveTo>
                      <a:pt x="14" y="54"/>
                    </a:moveTo>
                    <a:cubicBezTo>
                      <a:pt x="14" y="54"/>
                      <a:pt x="14" y="54"/>
                      <a:pt x="14" y="54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14" y="54"/>
                      <a:pt x="14" y="54"/>
                      <a:pt x="14" y="54"/>
                    </a:cubicBezTo>
                    <a:close/>
                    <a:moveTo>
                      <a:pt x="29" y="68"/>
                    </a:moveTo>
                    <a:cubicBezTo>
                      <a:pt x="29" y="68"/>
                      <a:pt x="29" y="68"/>
                      <a:pt x="29" y="68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29" y="68"/>
                      <a:pt x="29" y="68"/>
                      <a:pt x="29" y="68"/>
                    </a:cubicBezTo>
                    <a:close/>
                    <a:moveTo>
                      <a:pt x="69" y="25"/>
                    </a:moveTo>
                    <a:cubicBezTo>
                      <a:pt x="69" y="25"/>
                      <a:pt x="69" y="25"/>
                      <a:pt x="69" y="25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9" y="26"/>
                      <a:pt x="69" y="28"/>
                      <a:pt x="68" y="29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8" y="7"/>
                      <a:pt x="50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2" y="6"/>
                      <a:pt x="54" y="7"/>
                      <a:pt x="55" y="8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9" y="22"/>
                      <a:pt x="69" y="23"/>
                      <a:pt x="69" y="25"/>
                    </a:cubicBezTo>
                    <a:cubicBezTo>
                      <a:pt x="69" y="25"/>
                      <a:pt x="69" y="25"/>
                      <a:pt x="69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Rectangle 42"/>
              <p:cNvSpPr>
                <a:spLocks noChangeArrowheads="1"/>
              </p:cNvSpPr>
              <p:nvPr/>
            </p:nvSpPr>
            <p:spPr bwMode="auto">
              <a:xfrm>
                <a:off x="4644008" y="2674322"/>
                <a:ext cx="936625" cy="275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zh-CN" alt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 Light" pitchFamily="34" charset="-120"/>
                    <a:ea typeface="微軟正黑體 Light" pitchFamily="34" charset="-120"/>
                  </a:rPr>
                  <a:t>低年級</a:t>
                </a:r>
                <a:endParaRPr kumimoji="0" lang="zh-CN" altLang="en-US" sz="1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 Light" pitchFamily="34" charset="-120"/>
                  <a:ea typeface="微軟正黑體 Light" pitchFamily="34" charset="-120"/>
                </a:endParaRPr>
              </a:p>
            </p:txBody>
          </p:sp>
          <p:sp>
            <p:nvSpPr>
              <p:cNvPr id="34" name="Rectangle 43"/>
              <p:cNvSpPr>
                <a:spLocks noChangeArrowheads="1"/>
              </p:cNvSpPr>
              <p:nvPr/>
            </p:nvSpPr>
            <p:spPr bwMode="auto">
              <a:xfrm>
                <a:off x="5476875" y="1778868"/>
                <a:ext cx="936625" cy="275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zh-CN" alt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 Light" pitchFamily="34" charset="-120"/>
                    <a:ea typeface="微軟正黑體 Light" pitchFamily="34" charset="-120"/>
                  </a:rPr>
                  <a:t>中年級</a:t>
                </a:r>
                <a:endParaRPr kumimoji="0" lang="zh-CN" alt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 Light" pitchFamily="34" charset="-120"/>
                  <a:ea typeface="微軟正黑體 Light" pitchFamily="34" charset="-120"/>
                </a:endParaRPr>
              </a:p>
            </p:txBody>
          </p:sp>
          <p:sp>
            <p:nvSpPr>
              <p:cNvPr id="35" name="Rectangle 44"/>
              <p:cNvSpPr>
                <a:spLocks noChangeArrowheads="1"/>
              </p:cNvSpPr>
              <p:nvPr/>
            </p:nvSpPr>
            <p:spPr bwMode="auto">
              <a:xfrm>
                <a:off x="6761671" y="1901436"/>
                <a:ext cx="936625" cy="275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zh-CN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 Light" pitchFamily="34" charset="-120"/>
                    <a:ea typeface="微軟正黑體 Light" pitchFamily="34" charset="-120"/>
                  </a:rPr>
                  <a:t>高年級</a:t>
                </a:r>
                <a:endParaRPr kumimoji="0" lang="zh-CN" altLang="en-US" b="1" dirty="0">
                  <a:solidFill>
                    <a:schemeClr val="bg1">
                      <a:lumMod val="50000"/>
                    </a:schemeClr>
                  </a:solidFill>
                  <a:latin typeface="微軟正黑體 Light" pitchFamily="34" charset="-120"/>
                  <a:ea typeface="微軟正黑體 Light" pitchFamily="34" charset="-120"/>
                </a:endParaRPr>
              </a:p>
            </p:txBody>
          </p:sp>
          <p:sp>
            <p:nvSpPr>
              <p:cNvPr id="36" name="Rectangle 45"/>
              <p:cNvSpPr>
                <a:spLocks noChangeArrowheads="1"/>
              </p:cNvSpPr>
              <p:nvPr/>
            </p:nvSpPr>
            <p:spPr bwMode="auto">
              <a:xfrm>
                <a:off x="7586663" y="2842690"/>
                <a:ext cx="936625" cy="550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zh-CN" altLang="en-US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虛擬</a:t>
                </a:r>
                <a:endParaRPr kumimoji="0" lang="en-US" altLang="zh-CN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kumimoji="0" lang="zh-CN" altLang="en-US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英語村</a:t>
                </a:r>
                <a:endParaRPr kumimoji="0" lang="zh-CN" altLang="en-US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" name="向左箭號 2"/>
            <p:cNvSpPr/>
            <p:nvPr/>
          </p:nvSpPr>
          <p:spPr>
            <a:xfrm>
              <a:off x="5991356" y="4976483"/>
              <a:ext cx="294237" cy="319456"/>
            </a:xfrm>
            <a:prstGeom prst="leftArrow">
              <a:avLst/>
            </a:prstGeom>
            <a:solidFill>
              <a:srgbClr val="98D2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5508743" y="4467416"/>
              <a:ext cx="461665" cy="13759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eaVert" wrap="square" rtlCol="0">
              <a:spAutoFit/>
            </a:bodyPr>
            <a:lstStyle/>
            <a:p>
              <a:pPr algn="ctr"/>
              <a:r>
                <a:rPr kumimoji="1" lang="zh-CN" altLang="en-US" dirty="0" smtClean="0"/>
                <a:t>結合生活課</a:t>
              </a:r>
              <a:endParaRPr kumimoji="1" lang="zh-TW" altLang="en-US" dirty="0"/>
            </a:p>
          </p:txBody>
        </p:sp>
        <p:sp>
          <p:nvSpPr>
            <p:cNvPr id="51" name="向左箭號 50"/>
            <p:cNvSpPr/>
            <p:nvPr/>
          </p:nvSpPr>
          <p:spPr>
            <a:xfrm rot="5400000">
              <a:off x="7476276" y="3007657"/>
              <a:ext cx="603553" cy="429635"/>
            </a:xfrm>
            <a:prstGeom prst="leftArrow">
              <a:avLst>
                <a:gd name="adj1" fmla="val 50001"/>
                <a:gd name="adj2" fmla="val 70271"/>
              </a:avLst>
            </a:prstGeom>
            <a:solidFill>
              <a:srgbClr val="A5CE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8" name="向左箭號 57"/>
            <p:cNvSpPr/>
            <p:nvPr/>
          </p:nvSpPr>
          <p:spPr>
            <a:xfrm rot="10800000">
              <a:off x="9774540" y="3758963"/>
              <a:ext cx="576756" cy="429635"/>
            </a:xfrm>
            <a:prstGeom prst="leftArrow">
              <a:avLst>
                <a:gd name="adj1" fmla="val 50000"/>
                <a:gd name="adj2" fmla="val 70271"/>
              </a:avLst>
            </a:prstGeom>
            <a:solidFill>
              <a:srgbClr val="FCE2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60" name="文字方塊 59"/>
          <p:cNvSpPr txBox="1"/>
          <p:nvPr/>
        </p:nvSpPr>
        <p:spPr>
          <a:xfrm>
            <a:off x="9498348" y="3005266"/>
            <a:ext cx="1338828" cy="369332"/>
          </a:xfrm>
          <a:prstGeom prst="rect">
            <a:avLst/>
          </a:prstGeom>
          <a:solidFill>
            <a:srgbClr val="FCE22C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bg2">
                    <a:lumMod val="50000"/>
                  </a:schemeClr>
                </a:solidFill>
              </a:rPr>
              <a:t>結</a:t>
            </a:r>
            <a:r>
              <a:rPr kumimoji="1" lang="zh-CN" altLang="en-US" smtClean="0">
                <a:solidFill>
                  <a:schemeClr val="bg2">
                    <a:lumMod val="50000"/>
                  </a:schemeClr>
                </a:solidFill>
              </a:rPr>
              <a:t>合彈性課</a:t>
            </a:r>
            <a:endParaRPr kumimoji="1" lang="zh-TW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6" name="標題 1"/>
          <p:cNvSpPr>
            <a:spLocks noGrp="1"/>
          </p:cNvSpPr>
          <p:nvPr>
            <p:ph type="title"/>
          </p:nvPr>
        </p:nvSpPr>
        <p:spPr>
          <a:xfrm>
            <a:off x="116324" y="78573"/>
            <a:ext cx="7694645" cy="61761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zh-TW" altLang="en-US" sz="4400" dirty="0"/>
              <a:t>自辦雙語</a:t>
            </a:r>
            <a:r>
              <a:rPr lang="zh-TW" altLang="en-US" sz="4400" dirty="0" smtClean="0"/>
              <a:t>課程</a:t>
            </a:r>
            <a:endParaRPr lang="zh-TW" altLang="en-US" sz="4400" dirty="0"/>
          </a:p>
        </p:txBody>
      </p:sp>
      <p:sp>
        <p:nvSpPr>
          <p:cNvPr id="2" name="矩形 1"/>
          <p:cNvSpPr/>
          <p:nvPr/>
        </p:nvSpPr>
        <p:spPr>
          <a:xfrm>
            <a:off x="345027" y="4434052"/>
            <a:ext cx="41846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每週</a:t>
            </a:r>
            <a:r>
              <a:rPr lang="zh-TW" altLang="en-US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二節</a:t>
            </a:r>
            <a:r>
              <a:rPr lang="zh-TW" altLang="en-US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課　　</a:t>
            </a:r>
            <a:endParaRPr lang="en-US" altLang="zh-TW" sz="1600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r"/>
            <a:endParaRPr lang="en-US" altLang="zh-TW" sz="1600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r"/>
            <a:r>
              <a:rPr lang="zh-TW" altLang="en-US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彈性</a:t>
            </a:r>
            <a:r>
              <a:rPr lang="zh-TW" altLang="en-US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課（英語</a:t>
            </a:r>
            <a:r>
              <a:rPr lang="zh-TW" altLang="en-US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）</a:t>
            </a:r>
            <a:endParaRPr lang="en-US" altLang="zh-TW" sz="1600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r"/>
            <a:endParaRPr lang="en-US" altLang="zh-TW" sz="1600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r"/>
            <a:r>
              <a:rPr lang="zh-TW" altLang="en-US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生活</a:t>
            </a:r>
            <a:r>
              <a:rPr lang="zh-TW" altLang="en-US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課（音樂→以雙語進行）</a:t>
            </a:r>
            <a:endParaRPr lang="en-US" altLang="zh-TW" sz="16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64008" y="828758"/>
            <a:ext cx="20986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每週三節</a:t>
            </a:r>
            <a:r>
              <a:rPr lang="zh-TW" altLang="en-US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課</a:t>
            </a:r>
            <a:endParaRPr lang="en-US" altLang="zh-TW" sz="1600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en-US" altLang="zh-TW" sz="16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zh-TW" altLang="en-US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英語</a:t>
            </a:r>
            <a:r>
              <a:rPr lang="en-US" altLang="zh-TW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x2</a:t>
            </a:r>
            <a:r>
              <a:rPr lang="zh-TW" altLang="en-US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節</a:t>
            </a:r>
            <a:endParaRPr lang="en-US" altLang="zh-TW" sz="1600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en-US" altLang="zh-TW" sz="16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zh-TW" altLang="en-US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社會</a:t>
            </a:r>
            <a:r>
              <a:rPr lang="en-US" altLang="zh-TW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x1</a:t>
            </a:r>
            <a:r>
              <a:rPr lang="zh-TW" altLang="en-US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→以雙語進行</a:t>
            </a:r>
            <a:endParaRPr lang="en-US" altLang="zh-TW" sz="16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557241" y="3534009"/>
            <a:ext cx="3447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0070C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每週三節課－</a:t>
            </a:r>
            <a:endParaRPr lang="en-US" altLang="zh-TW" sz="1600" b="1" dirty="0">
              <a:solidFill>
                <a:srgbClr val="0070C0"/>
              </a:solidFill>
              <a:latin typeface="Arial Black" panose="020B0A04020102020204" pitchFamily="34" charset="0"/>
              <a:ea typeface="微軟正黑體" panose="020B0604030504040204" pitchFamily="34" charset="-120"/>
            </a:endParaRPr>
          </a:p>
          <a:p>
            <a:endParaRPr lang="en-US" altLang="zh-TW" sz="1600" b="1" dirty="0">
              <a:solidFill>
                <a:srgbClr val="0070C0"/>
              </a:solidFill>
              <a:latin typeface="Arial Black" panose="020B0A04020102020204" pitchFamily="34" charset="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0070C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英語</a:t>
            </a:r>
            <a:r>
              <a:rPr lang="en-US" altLang="zh-TW" sz="1600" b="1" dirty="0">
                <a:solidFill>
                  <a:srgbClr val="0070C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x2</a:t>
            </a:r>
            <a:r>
              <a:rPr lang="zh-TW" altLang="en-US" sz="1600" b="1" dirty="0">
                <a:solidFill>
                  <a:srgbClr val="0070C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節、</a:t>
            </a:r>
            <a:endParaRPr lang="en-US" altLang="zh-TW" sz="1600" b="1" dirty="0">
              <a:solidFill>
                <a:srgbClr val="0070C0"/>
              </a:solidFill>
              <a:latin typeface="Arial Black" panose="020B0A04020102020204" pitchFamily="34" charset="0"/>
              <a:ea typeface="微軟正黑體" panose="020B0604030504040204" pitchFamily="34" charset="-120"/>
            </a:endParaRPr>
          </a:p>
          <a:p>
            <a:endParaRPr lang="en-US" altLang="zh-TW" sz="1600" b="1" dirty="0">
              <a:solidFill>
                <a:srgbClr val="0070C0"/>
              </a:solidFill>
              <a:latin typeface="Arial Black" panose="020B0A04020102020204" pitchFamily="34" charset="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0070C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彈性課</a:t>
            </a:r>
            <a:r>
              <a:rPr lang="en-US" altLang="zh-TW" sz="1600" b="1" dirty="0">
                <a:solidFill>
                  <a:srgbClr val="0070C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x1</a:t>
            </a:r>
            <a:r>
              <a:rPr lang="zh-TW" altLang="en-US" sz="1600" b="1" dirty="0">
                <a:solidFill>
                  <a:srgbClr val="0070C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（英語會話）</a:t>
            </a:r>
            <a:endParaRPr lang="en-US" altLang="zh-TW" sz="1600" b="1" dirty="0">
              <a:solidFill>
                <a:srgbClr val="0070C0"/>
              </a:solidFill>
              <a:latin typeface="Arial Black" panose="020B0A04020102020204" pitchFamily="34" charset="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0070C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（聘請外籍老師進行）</a:t>
            </a:r>
            <a:endParaRPr lang="en-US" altLang="zh-TW" sz="1600" b="1" dirty="0">
              <a:solidFill>
                <a:srgbClr val="0070C0"/>
              </a:solidFill>
              <a:latin typeface="Arial Black" panose="020B0A040201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36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圖片 3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2" y="26593"/>
            <a:ext cx="12203602" cy="5971333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0" y="-9175"/>
            <a:ext cx="12192000" cy="600710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0056440" y="6093296"/>
            <a:ext cx="20496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8308230" y="6220985"/>
            <a:ext cx="377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青溪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國小教務處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16722" y="116632"/>
            <a:ext cx="6070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書包減重  健康啟動</a:t>
            </a:r>
          </a:p>
        </p:txBody>
      </p:sp>
      <p:sp>
        <p:nvSpPr>
          <p:cNvPr id="3" name="矩形 2"/>
          <p:cNvSpPr/>
          <p:nvPr/>
        </p:nvSpPr>
        <p:spPr>
          <a:xfrm>
            <a:off x="1072285" y="3786635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睡前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52099" y="3786635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上學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507323" y="3786635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放學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126442" y="3801234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小撇步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848219" y="1652631"/>
            <a:ext cx="2081211" cy="1932081"/>
            <a:chOff x="846437" y="992863"/>
            <a:chExt cx="2081211" cy="1932081"/>
          </a:xfrm>
        </p:grpSpPr>
        <p:sp>
          <p:nvSpPr>
            <p:cNvPr id="13" name="圓角矩形 12"/>
            <p:cNvSpPr/>
            <p:nvPr/>
          </p:nvSpPr>
          <p:spPr>
            <a:xfrm>
              <a:off x="846437" y="1000960"/>
              <a:ext cx="2081211" cy="1923984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032" y="992863"/>
              <a:ext cx="1814020" cy="1814020"/>
            </a:xfrm>
            <a:prstGeom prst="rect">
              <a:avLst/>
            </a:prstGeom>
          </p:spPr>
        </p:pic>
      </p:grpSp>
      <p:grpSp>
        <p:nvGrpSpPr>
          <p:cNvPr id="28" name="群組 27"/>
          <p:cNvGrpSpPr/>
          <p:nvPr/>
        </p:nvGrpSpPr>
        <p:grpSpPr>
          <a:xfrm>
            <a:off x="3612373" y="1660728"/>
            <a:ext cx="2081211" cy="1923984"/>
            <a:chOff x="3150693" y="1000960"/>
            <a:chExt cx="2081211" cy="1923984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696" y="1139756"/>
              <a:ext cx="1653381" cy="1653381"/>
            </a:xfrm>
            <a:prstGeom prst="rect">
              <a:avLst/>
            </a:prstGeom>
          </p:spPr>
        </p:pic>
        <p:sp>
          <p:nvSpPr>
            <p:cNvPr id="30" name="圓角矩形 29"/>
            <p:cNvSpPr/>
            <p:nvPr/>
          </p:nvSpPr>
          <p:spPr>
            <a:xfrm>
              <a:off x="3150693" y="1000960"/>
              <a:ext cx="2081211" cy="1923984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6353576" y="1660728"/>
            <a:ext cx="2081211" cy="1923984"/>
            <a:chOff x="5419942" y="1003625"/>
            <a:chExt cx="2081211" cy="1923984"/>
          </a:xfrm>
        </p:grpSpPr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9521" y="1027608"/>
              <a:ext cx="1780236" cy="1780236"/>
            </a:xfrm>
            <a:prstGeom prst="rect">
              <a:avLst/>
            </a:prstGeom>
          </p:spPr>
        </p:pic>
        <p:sp>
          <p:nvSpPr>
            <p:cNvPr id="32" name="圓角矩形 31"/>
            <p:cNvSpPr/>
            <p:nvPr/>
          </p:nvSpPr>
          <p:spPr>
            <a:xfrm>
              <a:off x="5419942" y="1003625"/>
              <a:ext cx="2081211" cy="1923984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8888414" y="1660728"/>
            <a:ext cx="2081211" cy="1923984"/>
            <a:chOff x="7658172" y="978116"/>
            <a:chExt cx="2081211" cy="1923984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200" y="1139756"/>
              <a:ext cx="1614081" cy="1614081"/>
            </a:xfrm>
            <a:prstGeom prst="rect">
              <a:avLst/>
            </a:prstGeom>
          </p:spPr>
        </p:pic>
        <p:sp>
          <p:nvSpPr>
            <p:cNvPr id="33" name="圓角矩形 32"/>
            <p:cNvSpPr/>
            <p:nvPr/>
          </p:nvSpPr>
          <p:spPr>
            <a:xfrm>
              <a:off x="7658172" y="978116"/>
              <a:ext cx="2081211" cy="1923984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16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3352" y="116632"/>
            <a:ext cx="4464496" cy="6480720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591944" y="332656"/>
            <a:ext cx="5616624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TextBox 18"/>
          <p:cNvSpPr txBox="1"/>
          <p:nvPr/>
        </p:nvSpPr>
        <p:spPr>
          <a:xfrm>
            <a:off x="9583820" y="2821342"/>
            <a:ext cx="22890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色彩的辨別上</a:t>
            </a:r>
            <a:endParaRPr lang="en-US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711579" y="270080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睡前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1487513" y="566799"/>
            <a:ext cx="2081211" cy="1932081"/>
            <a:chOff x="846437" y="992863"/>
            <a:chExt cx="2081211" cy="1932081"/>
          </a:xfrm>
        </p:grpSpPr>
        <p:sp>
          <p:nvSpPr>
            <p:cNvPr id="24" name="圓角矩形 23"/>
            <p:cNvSpPr/>
            <p:nvPr/>
          </p:nvSpPr>
          <p:spPr>
            <a:xfrm>
              <a:off x="846437" y="1000960"/>
              <a:ext cx="2081211" cy="1923984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032" y="992863"/>
              <a:ext cx="1814020" cy="1814020"/>
            </a:xfrm>
            <a:prstGeom prst="rect">
              <a:avLst/>
            </a:prstGeom>
          </p:spPr>
        </p:pic>
      </p:grpSp>
      <p:sp>
        <p:nvSpPr>
          <p:cNvPr id="38" name="Freeform 43"/>
          <p:cNvSpPr/>
          <p:nvPr/>
        </p:nvSpPr>
        <p:spPr>
          <a:xfrm>
            <a:off x="5752508" y="471237"/>
            <a:ext cx="832714" cy="1146628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44"/>
          <p:cNvSpPr/>
          <p:nvPr/>
        </p:nvSpPr>
        <p:spPr>
          <a:xfrm>
            <a:off x="5752508" y="1998411"/>
            <a:ext cx="1146628" cy="1146628"/>
          </a:xfrm>
          <a:custGeom>
            <a:avLst/>
            <a:gdLst>
              <a:gd name="connsiteX0" fmla="*/ 1146628 w 1146628"/>
              <a:gd name="connsiteY0" fmla="*/ 595793 h 1146628"/>
              <a:gd name="connsiteX1" fmla="*/ 1146628 w 1146628"/>
              <a:gd name="connsiteY1" fmla="*/ 888217 h 1146628"/>
              <a:gd name="connsiteX2" fmla="*/ 850416 w 1146628"/>
              <a:gd name="connsiteY2" fmla="*/ 888217 h 1146628"/>
              <a:gd name="connsiteX3" fmla="*/ 850416 w 1146628"/>
              <a:gd name="connsiteY3" fmla="*/ 880171 h 1146628"/>
              <a:gd name="connsiteX4" fmla="*/ 1105877 w 1146628"/>
              <a:gd name="connsiteY4" fmla="*/ 642009 h 1146628"/>
              <a:gd name="connsiteX5" fmla="*/ 0 w 1146628"/>
              <a:gd name="connsiteY5" fmla="*/ 0 h 1146628"/>
              <a:gd name="connsiteX6" fmla="*/ 643055 w 1146628"/>
              <a:gd name="connsiteY6" fmla="*/ 0 h 1146628"/>
              <a:gd name="connsiteX7" fmla="*/ 581679 w 1146628"/>
              <a:gd name="connsiteY7" fmla="*/ 29304 h 1146628"/>
              <a:gd name="connsiteX8" fmla="*/ 428804 w 1146628"/>
              <a:gd name="connsiteY8" fmla="*/ 145569 h 1146628"/>
              <a:gd name="connsiteX9" fmla="*/ 603403 w 1146628"/>
              <a:gd name="connsiteY9" fmla="*/ 349938 h 1146628"/>
              <a:gd name="connsiteX10" fmla="*/ 731737 w 1146628"/>
              <a:gd name="connsiteY10" fmla="*/ 256202 h 1146628"/>
              <a:gd name="connsiteX11" fmla="*/ 843979 w 1146628"/>
              <a:gd name="connsiteY11" fmla="*/ 224420 h 1146628"/>
              <a:gd name="connsiteX12" fmla="*/ 927658 w 1146628"/>
              <a:gd name="connsiteY12" fmla="*/ 250972 h 1146628"/>
              <a:gd name="connsiteX13" fmla="*/ 957428 w 1146628"/>
              <a:gd name="connsiteY13" fmla="*/ 323386 h 1146628"/>
              <a:gd name="connsiteX14" fmla="*/ 942543 w 1146628"/>
              <a:gd name="connsiteY14" fmla="*/ 394191 h 1146628"/>
              <a:gd name="connsiteX15" fmla="*/ 889841 w 1146628"/>
              <a:gd name="connsiteY15" fmla="*/ 475054 h 1146628"/>
              <a:gd name="connsiteX16" fmla="*/ 728921 w 1146628"/>
              <a:gd name="connsiteY16" fmla="*/ 650859 h 1146628"/>
              <a:gd name="connsiteX17" fmla="*/ 441678 w 1146628"/>
              <a:gd name="connsiteY17" fmla="*/ 941321 h 1146628"/>
              <a:gd name="connsiteX18" fmla="*/ 441678 w 1146628"/>
              <a:gd name="connsiteY18" fmla="*/ 1146628 h 1146628"/>
              <a:gd name="connsiteX19" fmla="*/ 0 w 1146628"/>
              <a:gd name="connsiteY19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6628" h="1146628">
                <a:moveTo>
                  <a:pt x="1146628" y="595793"/>
                </a:moveTo>
                <a:lnTo>
                  <a:pt x="1146628" y="888217"/>
                </a:lnTo>
                <a:lnTo>
                  <a:pt x="850416" y="888217"/>
                </a:lnTo>
                <a:lnTo>
                  <a:pt x="850416" y="880171"/>
                </a:lnTo>
                <a:cubicBezTo>
                  <a:pt x="980761" y="763235"/>
                  <a:pt x="1065915" y="683848"/>
                  <a:pt x="1105877" y="642009"/>
                </a:cubicBezTo>
                <a:close/>
                <a:moveTo>
                  <a:pt x="0" y="0"/>
                </a:moveTo>
                <a:lnTo>
                  <a:pt x="643055" y="0"/>
                </a:lnTo>
                <a:lnTo>
                  <a:pt x="581679" y="29304"/>
                </a:lnTo>
                <a:cubicBezTo>
                  <a:pt x="540376" y="52638"/>
                  <a:pt x="489418" y="91393"/>
                  <a:pt x="428804" y="145569"/>
                </a:cubicBezTo>
                <a:lnTo>
                  <a:pt x="603403" y="349938"/>
                </a:lnTo>
                <a:cubicBezTo>
                  <a:pt x="651143" y="308635"/>
                  <a:pt x="693921" y="277390"/>
                  <a:pt x="731737" y="256202"/>
                </a:cubicBezTo>
                <a:cubicBezTo>
                  <a:pt x="769553" y="235014"/>
                  <a:pt x="806967" y="224420"/>
                  <a:pt x="843979" y="224420"/>
                </a:cubicBezTo>
                <a:cubicBezTo>
                  <a:pt x="879918" y="224420"/>
                  <a:pt x="907811" y="233271"/>
                  <a:pt x="927658" y="250972"/>
                </a:cubicBezTo>
                <a:cubicBezTo>
                  <a:pt x="947504" y="268673"/>
                  <a:pt x="957428" y="292811"/>
                  <a:pt x="957428" y="323386"/>
                </a:cubicBezTo>
                <a:cubicBezTo>
                  <a:pt x="957428" y="348061"/>
                  <a:pt x="952466" y="371662"/>
                  <a:pt x="942543" y="394191"/>
                </a:cubicBezTo>
                <a:cubicBezTo>
                  <a:pt x="932619" y="416720"/>
                  <a:pt x="915052" y="443674"/>
                  <a:pt x="889841" y="475054"/>
                </a:cubicBezTo>
                <a:cubicBezTo>
                  <a:pt x="864630" y="506433"/>
                  <a:pt x="810990" y="565035"/>
                  <a:pt x="728921" y="650859"/>
                </a:cubicBezTo>
                <a:lnTo>
                  <a:pt x="441678" y="941321"/>
                </a:lnTo>
                <a:lnTo>
                  <a:pt x="441678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58"/>
          <p:cNvGrpSpPr/>
          <p:nvPr/>
        </p:nvGrpSpPr>
        <p:grpSpPr>
          <a:xfrm>
            <a:off x="7029233" y="1956175"/>
            <a:ext cx="2072411" cy="1231100"/>
            <a:chOff x="2116222" y="1909989"/>
            <a:chExt cx="2072411" cy="869629"/>
          </a:xfrm>
        </p:grpSpPr>
        <p:sp>
          <p:nvSpPr>
            <p:cNvPr id="42" name="TextBox 59"/>
            <p:cNvSpPr txBox="1"/>
            <p:nvPr/>
          </p:nvSpPr>
          <p:spPr>
            <a:xfrm>
              <a:off x="2116222" y="190998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cap="all" dirty="0">
                  <a:solidFill>
                    <a:schemeClr val="tx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安親班之物品</a:t>
              </a:r>
              <a:endParaRPr lang="en-US" sz="2400" b="1" cap="all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TextBox 93"/>
            <p:cNvSpPr txBox="1"/>
            <p:nvPr/>
          </p:nvSpPr>
          <p:spPr>
            <a:xfrm>
              <a:off x="2116222" y="2194843"/>
              <a:ext cx="20724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另行處理， 儘量不要帶至學校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4" name="Group 94"/>
          <p:cNvGrpSpPr/>
          <p:nvPr/>
        </p:nvGrpSpPr>
        <p:grpSpPr>
          <a:xfrm>
            <a:off x="6960096" y="404664"/>
            <a:ext cx="2072411" cy="1258171"/>
            <a:chOff x="2116222" y="1909989"/>
            <a:chExt cx="2072411" cy="838994"/>
          </a:xfrm>
        </p:grpSpPr>
        <p:sp>
          <p:nvSpPr>
            <p:cNvPr id="45" name="TextBox 95"/>
            <p:cNvSpPr txBox="1"/>
            <p:nvPr/>
          </p:nvSpPr>
          <p:spPr>
            <a:xfrm>
              <a:off x="2116222" y="1909989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cap="all" dirty="0" smtClean="0">
                  <a:solidFill>
                    <a:schemeClr val="tx1">
                      <a:lumMod val="50000"/>
                    </a:schemeClr>
                  </a:solidFill>
                </a:rPr>
                <a:t>1/8</a:t>
              </a:r>
              <a:endParaRPr lang="en-US" sz="2800" b="1" cap="all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6" name="TextBox 96"/>
            <p:cNvSpPr txBox="1"/>
            <p:nvPr/>
          </p:nvSpPr>
          <p:spPr>
            <a:xfrm>
              <a:off x="2116222" y="2194844"/>
              <a:ext cx="2072411" cy="55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書包</a:t>
              </a:r>
              <a:r>
                <a:rPr lang="zh-TW" altLang="en-US" sz="16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重量</a:t>
              </a:r>
              <a:r>
                <a:rPr lang="en-US" altLang="zh-TW" sz="16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</a:t>
              </a:r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手提</a:t>
              </a:r>
              <a:r>
                <a:rPr lang="zh-TW" altLang="en-US" sz="16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物品</a:t>
              </a:r>
              <a:r>
                <a:rPr lang="en-US" altLang="zh-TW" sz="16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6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不宜</a:t>
              </a:r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超過體重的</a:t>
              </a:r>
              <a:r>
                <a:rPr lang="en-US" altLang="zh-TW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12.5</a:t>
              </a:r>
              <a:r>
                <a:rPr lang="en-US" altLang="zh-TW" sz="16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1616476" y="5918676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上學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1" name="群組 50"/>
          <p:cNvGrpSpPr/>
          <p:nvPr/>
        </p:nvGrpSpPr>
        <p:grpSpPr>
          <a:xfrm>
            <a:off x="1476750" y="3792769"/>
            <a:ext cx="2081211" cy="1923984"/>
            <a:chOff x="3150693" y="1000960"/>
            <a:chExt cx="2081211" cy="1923984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696" y="1139756"/>
              <a:ext cx="1653381" cy="1653381"/>
            </a:xfrm>
            <a:prstGeom prst="rect">
              <a:avLst/>
            </a:prstGeom>
          </p:spPr>
        </p:pic>
        <p:sp>
          <p:nvSpPr>
            <p:cNvPr id="53" name="圓角矩形 52"/>
            <p:cNvSpPr/>
            <p:nvPr/>
          </p:nvSpPr>
          <p:spPr>
            <a:xfrm>
              <a:off x="3150693" y="1000960"/>
              <a:ext cx="2081211" cy="1923984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55" name="直線接點 54"/>
          <p:cNvCxnSpPr/>
          <p:nvPr/>
        </p:nvCxnSpPr>
        <p:spPr>
          <a:xfrm>
            <a:off x="0" y="3573016"/>
            <a:ext cx="12192000" cy="0"/>
          </a:xfrm>
          <a:prstGeom prst="line">
            <a:avLst/>
          </a:prstGeom>
          <a:ln w="38100" cap="flat" cmpd="sng" algn="ctr">
            <a:solidFill>
              <a:srgbClr val="DBDBD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Freeform 43"/>
          <p:cNvSpPr/>
          <p:nvPr/>
        </p:nvSpPr>
        <p:spPr>
          <a:xfrm>
            <a:off x="5752508" y="4248873"/>
            <a:ext cx="832714" cy="1146628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94"/>
          <p:cNvGrpSpPr/>
          <p:nvPr/>
        </p:nvGrpSpPr>
        <p:grpSpPr>
          <a:xfrm>
            <a:off x="6960096" y="4164814"/>
            <a:ext cx="2072411" cy="1352418"/>
            <a:chOff x="2116222" y="1909989"/>
            <a:chExt cx="2072411" cy="901841"/>
          </a:xfrm>
        </p:grpSpPr>
        <p:sp>
          <p:nvSpPr>
            <p:cNvPr id="58" name="TextBox 95"/>
            <p:cNvSpPr txBox="1"/>
            <p:nvPr/>
          </p:nvSpPr>
          <p:spPr>
            <a:xfrm>
              <a:off x="2116222" y="1909989"/>
              <a:ext cx="1620957" cy="34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cap="all" dirty="0">
                  <a:solidFill>
                    <a:schemeClr val="tx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肩帶要寬</a:t>
              </a:r>
              <a:endParaRPr lang="en-US" sz="2800" b="1" cap="all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TextBox 96"/>
            <p:cNvSpPr txBox="1"/>
            <p:nvPr/>
          </p:nvSpPr>
          <p:spPr>
            <a:xfrm>
              <a:off x="2116222" y="2257691"/>
              <a:ext cx="2072411" cy="55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調整書包雙肩背負，肩帶要寬。重量接近骨盆、貼緊腰背。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0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3352" y="116632"/>
            <a:ext cx="4464496" cy="6480720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629446" y="-66437"/>
            <a:ext cx="5616624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TextBox 18"/>
          <p:cNvSpPr txBox="1"/>
          <p:nvPr/>
        </p:nvSpPr>
        <p:spPr>
          <a:xfrm>
            <a:off x="9583820" y="2821342"/>
            <a:ext cx="22890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色彩的辨別上</a:t>
            </a:r>
            <a:endParaRPr lang="en-US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Freeform 43"/>
          <p:cNvSpPr/>
          <p:nvPr/>
        </p:nvSpPr>
        <p:spPr>
          <a:xfrm>
            <a:off x="5519936" y="471237"/>
            <a:ext cx="832714" cy="1146628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44"/>
          <p:cNvSpPr/>
          <p:nvPr/>
        </p:nvSpPr>
        <p:spPr>
          <a:xfrm>
            <a:off x="5519936" y="1998411"/>
            <a:ext cx="1146628" cy="1146628"/>
          </a:xfrm>
          <a:custGeom>
            <a:avLst/>
            <a:gdLst>
              <a:gd name="connsiteX0" fmla="*/ 1146628 w 1146628"/>
              <a:gd name="connsiteY0" fmla="*/ 595793 h 1146628"/>
              <a:gd name="connsiteX1" fmla="*/ 1146628 w 1146628"/>
              <a:gd name="connsiteY1" fmla="*/ 888217 h 1146628"/>
              <a:gd name="connsiteX2" fmla="*/ 850416 w 1146628"/>
              <a:gd name="connsiteY2" fmla="*/ 888217 h 1146628"/>
              <a:gd name="connsiteX3" fmla="*/ 850416 w 1146628"/>
              <a:gd name="connsiteY3" fmla="*/ 880171 h 1146628"/>
              <a:gd name="connsiteX4" fmla="*/ 1105877 w 1146628"/>
              <a:gd name="connsiteY4" fmla="*/ 642009 h 1146628"/>
              <a:gd name="connsiteX5" fmla="*/ 0 w 1146628"/>
              <a:gd name="connsiteY5" fmla="*/ 0 h 1146628"/>
              <a:gd name="connsiteX6" fmla="*/ 643055 w 1146628"/>
              <a:gd name="connsiteY6" fmla="*/ 0 h 1146628"/>
              <a:gd name="connsiteX7" fmla="*/ 581679 w 1146628"/>
              <a:gd name="connsiteY7" fmla="*/ 29304 h 1146628"/>
              <a:gd name="connsiteX8" fmla="*/ 428804 w 1146628"/>
              <a:gd name="connsiteY8" fmla="*/ 145569 h 1146628"/>
              <a:gd name="connsiteX9" fmla="*/ 603403 w 1146628"/>
              <a:gd name="connsiteY9" fmla="*/ 349938 h 1146628"/>
              <a:gd name="connsiteX10" fmla="*/ 731737 w 1146628"/>
              <a:gd name="connsiteY10" fmla="*/ 256202 h 1146628"/>
              <a:gd name="connsiteX11" fmla="*/ 843979 w 1146628"/>
              <a:gd name="connsiteY11" fmla="*/ 224420 h 1146628"/>
              <a:gd name="connsiteX12" fmla="*/ 927658 w 1146628"/>
              <a:gd name="connsiteY12" fmla="*/ 250972 h 1146628"/>
              <a:gd name="connsiteX13" fmla="*/ 957428 w 1146628"/>
              <a:gd name="connsiteY13" fmla="*/ 323386 h 1146628"/>
              <a:gd name="connsiteX14" fmla="*/ 942543 w 1146628"/>
              <a:gd name="connsiteY14" fmla="*/ 394191 h 1146628"/>
              <a:gd name="connsiteX15" fmla="*/ 889841 w 1146628"/>
              <a:gd name="connsiteY15" fmla="*/ 475054 h 1146628"/>
              <a:gd name="connsiteX16" fmla="*/ 728921 w 1146628"/>
              <a:gd name="connsiteY16" fmla="*/ 650859 h 1146628"/>
              <a:gd name="connsiteX17" fmla="*/ 441678 w 1146628"/>
              <a:gd name="connsiteY17" fmla="*/ 941321 h 1146628"/>
              <a:gd name="connsiteX18" fmla="*/ 441678 w 1146628"/>
              <a:gd name="connsiteY18" fmla="*/ 1146628 h 1146628"/>
              <a:gd name="connsiteX19" fmla="*/ 0 w 1146628"/>
              <a:gd name="connsiteY19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6628" h="1146628">
                <a:moveTo>
                  <a:pt x="1146628" y="595793"/>
                </a:moveTo>
                <a:lnTo>
                  <a:pt x="1146628" y="888217"/>
                </a:lnTo>
                <a:lnTo>
                  <a:pt x="850416" y="888217"/>
                </a:lnTo>
                <a:lnTo>
                  <a:pt x="850416" y="880171"/>
                </a:lnTo>
                <a:cubicBezTo>
                  <a:pt x="980761" y="763235"/>
                  <a:pt x="1065915" y="683848"/>
                  <a:pt x="1105877" y="642009"/>
                </a:cubicBezTo>
                <a:close/>
                <a:moveTo>
                  <a:pt x="0" y="0"/>
                </a:moveTo>
                <a:lnTo>
                  <a:pt x="643055" y="0"/>
                </a:lnTo>
                <a:lnTo>
                  <a:pt x="581679" y="29304"/>
                </a:lnTo>
                <a:cubicBezTo>
                  <a:pt x="540376" y="52638"/>
                  <a:pt x="489418" y="91393"/>
                  <a:pt x="428804" y="145569"/>
                </a:cubicBezTo>
                <a:lnTo>
                  <a:pt x="603403" y="349938"/>
                </a:lnTo>
                <a:cubicBezTo>
                  <a:pt x="651143" y="308635"/>
                  <a:pt x="693921" y="277390"/>
                  <a:pt x="731737" y="256202"/>
                </a:cubicBezTo>
                <a:cubicBezTo>
                  <a:pt x="769553" y="235014"/>
                  <a:pt x="806967" y="224420"/>
                  <a:pt x="843979" y="224420"/>
                </a:cubicBezTo>
                <a:cubicBezTo>
                  <a:pt x="879918" y="224420"/>
                  <a:pt x="907811" y="233271"/>
                  <a:pt x="927658" y="250972"/>
                </a:cubicBezTo>
                <a:cubicBezTo>
                  <a:pt x="947504" y="268673"/>
                  <a:pt x="957428" y="292811"/>
                  <a:pt x="957428" y="323386"/>
                </a:cubicBezTo>
                <a:cubicBezTo>
                  <a:pt x="957428" y="348061"/>
                  <a:pt x="952466" y="371662"/>
                  <a:pt x="942543" y="394191"/>
                </a:cubicBezTo>
                <a:cubicBezTo>
                  <a:pt x="932619" y="416720"/>
                  <a:pt x="915052" y="443674"/>
                  <a:pt x="889841" y="475054"/>
                </a:cubicBezTo>
                <a:cubicBezTo>
                  <a:pt x="864630" y="506433"/>
                  <a:pt x="810990" y="565035"/>
                  <a:pt x="728921" y="650859"/>
                </a:cubicBezTo>
                <a:lnTo>
                  <a:pt x="441678" y="941321"/>
                </a:lnTo>
                <a:lnTo>
                  <a:pt x="441678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58"/>
          <p:cNvGrpSpPr/>
          <p:nvPr/>
        </p:nvGrpSpPr>
        <p:grpSpPr>
          <a:xfrm>
            <a:off x="6796661" y="1956174"/>
            <a:ext cx="3387247" cy="1480474"/>
            <a:chOff x="2116222" y="1909989"/>
            <a:chExt cx="2072411" cy="1045783"/>
          </a:xfrm>
        </p:grpSpPr>
        <p:sp>
          <p:nvSpPr>
            <p:cNvPr id="42" name="TextBox 59"/>
            <p:cNvSpPr txBox="1"/>
            <p:nvPr/>
          </p:nvSpPr>
          <p:spPr>
            <a:xfrm>
              <a:off x="2116222" y="1909989"/>
              <a:ext cx="1723549" cy="326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cap="all" dirty="0" smtClean="0">
                  <a:solidFill>
                    <a:schemeClr val="tx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學校飲水機</a:t>
              </a:r>
              <a:endParaRPr lang="en-US" sz="2400" b="1" cap="all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TextBox 93"/>
            <p:cNvSpPr txBox="1"/>
            <p:nvPr/>
          </p:nvSpPr>
          <p:spPr>
            <a:xfrm>
              <a:off x="2116222" y="2194843"/>
              <a:ext cx="2072411" cy="760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學校已有衛生的飲水設備，可幫孩子準備飲水杯，放置學校置物櫃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4" name="Group 94"/>
          <p:cNvGrpSpPr/>
          <p:nvPr/>
        </p:nvGrpSpPr>
        <p:grpSpPr>
          <a:xfrm>
            <a:off x="6727524" y="404664"/>
            <a:ext cx="3600400" cy="1258171"/>
            <a:chOff x="2116222" y="1909989"/>
            <a:chExt cx="3600400" cy="838994"/>
          </a:xfrm>
        </p:grpSpPr>
        <p:sp>
          <p:nvSpPr>
            <p:cNvPr id="45" name="TextBox 95"/>
            <p:cNvSpPr txBox="1"/>
            <p:nvPr/>
          </p:nvSpPr>
          <p:spPr>
            <a:xfrm>
              <a:off x="2116222" y="1909989"/>
              <a:ext cx="2339102" cy="34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cap="all" dirty="0" smtClean="0">
                  <a:solidFill>
                    <a:schemeClr val="tx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只帶必需用品</a:t>
              </a:r>
              <a:endParaRPr lang="en-US" sz="2800" b="1" cap="all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TextBox 96"/>
            <p:cNvSpPr txBox="1"/>
            <p:nvPr/>
          </p:nvSpPr>
          <p:spPr>
            <a:xfrm>
              <a:off x="2116222" y="2194844"/>
              <a:ext cx="3600400" cy="55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每日放學僅攜帶當日所需之文具、書籍，非必要帶回家之書籍及學用品，請置於班級個人置物櫃。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55" name="直線接點 54"/>
          <p:cNvCxnSpPr/>
          <p:nvPr/>
        </p:nvCxnSpPr>
        <p:spPr>
          <a:xfrm>
            <a:off x="0" y="3573016"/>
            <a:ext cx="12192000" cy="0"/>
          </a:xfrm>
          <a:prstGeom prst="line">
            <a:avLst/>
          </a:prstGeom>
          <a:ln w="38100" cap="flat" cmpd="sng" algn="ctr">
            <a:solidFill>
              <a:srgbClr val="DBDBD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Freeform 43"/>
          <p:cNvSpPr/>
          <p:nvPr/>
        </p:nvSpPr>
        <p:spPr>
          <a:xfrm>
            <a:off x="5530090" y="3842865"/>
            <a:ext cx="832714" cy="1146628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94"/>
          <p:cNvGrpSpPr/>
          <p:nvPr/>
        </p:nvGrpSpPr>
        <p:grpSpPr>
          <a:xfrm>
            <a:off x="6737678" y="3758806"/>
            <a:ext cx="2072411" cy="1352418"/>
            <a:chOff x="2116222" y="1909989"/>
            <a:chExt cx="2072411" cy="901841"/>
          </a:xfrm>
        </p:grpSpPr>
        <p:sp>
          <p:nvSpPr>
            <p:cNvPr id="58" name="TextBox 95"/>
            <p:cNvSpPr txBox="1"/>
            <p:nvPr/>
          </p:nvSpPr>
          <p:spPr>
            <a:xfrm>
              <a:off x="2116222" y="1909989"/>
              <a:ext cx="1980029" cy="34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cap="all" dirty="0" smtClean="0">
                  <a:solidFill>
                    <a:schemeClr val="tx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選對的書包</a:t>
              </a:r>
              <a:endParaRPr lang="en-US" sz="2800" b="1" cap="all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TextBox 96"/>
            <p:cNvSpPr txBox="1"/>
            <p:nvPr/>
          </p:nvSpPr>
          <p:spPr>
            <a:xfrm>
              <a:off x="2116222" y="2257691"/>
              <a:ext cx="2072411" cy="55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6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挑選輕</a:t>
              </a:r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軟的雙肩背負式書包，儘量不要使用滾輪拖拉式書包。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1598013" y="2546535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放學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82751" y="6004698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小撇步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444266" y="420628"/>
            <a:ext cx="2081211" cy="1923984"/>
            <a:chOff x="5419942" y="1003625"/>
            <a:chExt cx="2081211" cy="1923984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9521" y="1027608"/>
              <a:ext cx="1780236" cy="1780236"/>
            </a:xfrm>
            <a:prstGeom prst="rect">
              <a:avLst/>
            </a:prstGeom>
          </p:spPr>
        </p:pic>
        <p:sp>
          <p:nvSpPr>
            <p:cNvPr id="30" name="圓角矩形 29"/>
            <p:cNvSpPr/>
            <p:nvPr/>
          </p:nvSpPr>
          <p:spPr>
            <a:xfrm>
              <a:off x="5419942" y="1003625"/>
              <a:ext cx="2081211" cy="1923984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1444723" y="3864192"/>
            <a:ext cx="2081211" cy="1923984"/>
            <a:chOff x="7658172" y="978116"/>
            <a:chExt cx="2081211" cy="1923984"/>
          </a:xfrm>
        </p:grpSpPr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200" y="1139756"/>
              <a:ext cx="1614081" cy="1614081"/>
            </a:xfrm>
            <a:prstGeom prst="rect">
              <a:avLst/>
            </a:prstGeom>
          </p:spPr>
        </p:pic>
        <p:sp>
          <p:nvSpPr>
            <p:cNvPr id="33" name="圓角矩形 32"/>
            <p:cNvSpPr/>
            <p:nvPr/>
          </p:nvSpPr>
          <p:spPr>
            <a:xfrm>
              <a:off x="7658172" y="978116"/>
              <a:ext cx="2081211" cy="1923984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7" name="Freeform 45"/>
          <p:cNvSpPr/>
          <p:nvPr/>
        </p:nvSpPr>
        <p:spPr>
          <a:xfrm>
            <a:off x="9120336" y="3860042"/>
            <a:ext cx="1146628" cy="1146628"/>
          </a:xfrm>
          <a:custGeom>
            <a:avLst/>
            <a:gdLst>
              <a:gd name="connsiteX0" fmla="*/ 1146628 w 1146628"/>
              <a:gd name="connsiteY0" fmla="*/ 452368 h 1146628"/>
              <a:gd name="connsiteX1" fmla="*/ 1146628 w 1146628"/>
              <a:gd name="connsiteY1" fmla="*/ 577914 h 1146628"/>
              <a:gd name="connsiteX2" fmla="*/ 1124886 w 1146628"/>
              <a:gd name="connsiteY2" fmla="*/ 567080 h 1146628"/>
              <a:gd name="connsiteX3" fmla="*/ 996049 w 1146628"/>
              <a:gd name="connsiteY3" fmla="*/ 535801 h 1146628"/>
              <a:gd name="connsiteX4" fmla="*/ 996049 w 1146628"/>
              <a:gd name="connsiteY4" fmla="*/ 530974 h 1146628"/>
              <a:gd name="connsiteX5" fmla="*/ 1107486 w 1146628"/>
              <a:gd name="connsiteY5" fmla="*/ 484810 h 1146628"/>
              <a:gd name="connsiteX6" fmla="*/ 0 w 1146628"/>
              <a:gd name="connsiteY6" fmla="*/ 0 h 1146628"/>
              <a:gd name="connsiteX7" fmla="*/ 601092 w 1146628"/>
              <a:gd name="connsiteY7" fmla="*/ 0 h 1146628"/>
              <a:gd name="connsiteX8" fmla="*/ 544969 w 1146628"/>
              <a:gd name="connsiteY8" fmla="*/ 21258 h 1146628"/>
              <a:gd name="connsiteX9" fmla="*/ 450529 w 1146628"/>
              <a:gd name="connsiteY9" fmla="*/ 76373 h 1146628"/>
              <a:gd name="connsiteX10" fmla="*/ 582483 w 1146628"/>
              <a:gd name="connsiteY10" fmla="*/ 288788 h 1146628"/>
              <a:gd name="connsiteX11" fmla="*/ 815818 w 1146628"/>
              <a:gd name="connsiteY11" fmla="*/ 213156 h 1146628"/>
              <a:gd name="connsiteX12" fmla="*/ 911968 w 1146628"/>
              <a:gd name="connsiteY12" fmla="*/ 235685 h 1146628"/>
              <a:gd name="connsiteX13" fmla="*/ 947773 w 1146628"/>
              <a:gd name="connsiteY13" fmla="*/ 304880 h 1146628"/>
              <a:gd name="connsiteX14" fmla="*/ 705587 w 1146628"/>
              <a:gd name="connsiteY14" fmla="*/ 428789 h 1146628"/>
              <a:gd name="connsiteX15" fmla="*/ 631564 w 1146628"/>
              <a:gd name="connsiteY15" fmla="*/ 428789 h 1146628"/>
              <a:gd name="connsiteX16" fmla="*/ 631564 w 1146628"/>
              <a:gd name="connsiteY16" fmla="*/ 667756 h 1146628"/>
              <a:gd name="connsiteX17" fmla="*/ 703978 w 1146628"/>
              <a:gd name="connsiteY17" fmla="*/ 667756 h 1146628"/>
              <a:gd name="connsiteX18" fmla="*/ 848807 w 1146628"/>
              <a:gd name="connsiteY18" fmla="*/ 681032 h 1146628"/>
              <a:gd name="connsiteX19" fmla="*/ 929267 w 1146628"/>
              <a:gd name="connsiteY19" fmla="*/ 720457 h 1146628"/>
              <a:gd name="connsiteX20" fmla="*/ 954209 w 1146628"/>
              <a:gd name="connsiteY20" fmla="*/ 794883 h 1146628"/>
              <a:gd name="connsiteX21" fmla="*/ 906336 w 1146628"/>
              <a:gd name="connsiteY21" fmla="*/ 887010 h 1146628"/>
              <a:gd name="connsiteX22" fmla="*/ 753864 w 1146628"/>
              <a:gd name="connsiteY22" fmla="*/ 916378 h 1146628"/>
              <a:gd name="connsiteX23" fmla="*/ 606219 w 1146628"/>
              <a:gd name="connsiteY23" fmla="*/ 897470 h 1146628"/>
              <a:gd name="connsiteX24" fmla="*/ 448919 w 1146628"/>
              <a:gd name="connsiteY24" fmla="*/ 839136 h 1146628"/>
              <a:gd name="connsiteX25" fmla="*/ 448919 w 1146628"/>
              <a:gd name="connsiteY25" fmla="*/ 1103046 h 1146628"/>
              <a:gd name="connsiteX26" fmla="*/ 539739 w 1146628"/>
              <a:gd name="connsiteY26" fmla="*/ 1133621 h 1146628"/>
              <a:gd name="connsiteX27" fmla="*/ 596443 w 1146628"/>
              <a:gd name="connsiteY27" fmla="*/ 1146628 h 1146628"/>
              <a:gd name="connsiteX28" fmla="*/ 0 w 1146628"/>
              <a:gd name="connsiteY28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46628" h="1146628">
                <a:moveTo>
                  <a:pt x="1146628" y="452368"/>
                </a:moveTo>
                <a:lnTo>
                  <a:pt x="1146628" y="577914"/>
                </a:lnTo>
                <a:lnTo>
                  <a:pt x="1124886" y="567080"/>
                </a:lnTo>
                <a:cubicBezTo>
                  <a:pt x="1088075" y="552396"/>
                  <a:pt x="1045129" y="541970"/>
                  <a:pt x="996049" y="535801"/>
                </a:cubicBezTo>
                <a:lnTo>
                  <a:pt x="996049" y="530974"/>
                </a:lnTo>
                <a:cubicBezTo>
                  <a:pt x="1038156" y="519173"/>
                  <a:pt x="1075302" y="503785"/>
                  <a:pt x="1107486" y="484810"/>
                </a:cubicBezTo>
                <a:close/>
                <a:moveTo>
                  <a:pt x="0" y="0"/>
                </a:moveTo>
                <a:lnTo>
                  <a:pt x="601092" y="0"/>
                </a:lnTo>
                <a:lnTo>
                  <a:pt x="544969" y="21258"/>
                </a:lnTo>
                <a:cubicBezTo>
                  <a:pt x="513120" y="36546"/>
                  <a:pt x="481640" y="54917"/>
                  <a:pt x="450529" y="76373"/>
                </a:cubicBezTo>
                <a:lnTo>
                  <a:pt x="582483" y="288788"/>
                </a:lnTo>
                <a:cubicBezTo>
                  <a:pt x="662944" y="238367"/>
                  <a:pt x="740722" y="213156"/>
                  <a:pt x="815818" y="213156"/>
                </a:cubicBezTo>
                <a:cubicBezTo>
                  <a:pt x="856048" y="213156"/>
                  <a:pt x="888098" y="220666"/>
                  <a:pt x="911968" y="235685"/>
                </a:cubicBezTo>
                <a:cubicBezTo>
                  <a:pt x="935838" y="250704"/>
                  <a:pt x="947773" y="273769"/>
                  <a:pt x="947773" y="304880"/>
                </a:cubicBezTo>
                <a:cubicBezTo>
                  <a:pt x="947773" y="387486"/>
                  <a:pt x="867044" y="428789"/>
                  <a:pt x="705587" y="428789"/>
                </a:cubicBezTo>
                <a:lnTo>
                  <a:pt x="631564" y="428789"/>
                </a:lnTo>
                <a:lnTo>
                  <a:pt x="631564" y="667756"/>
                </a:lnTo>
                <a:lnTo>
                  <a:pt x="703978" y="667756"/>
                </a:lnTo>
                <a:cubicBezTo>
                  <a:pt x="763519" y="667756"/>
                  <a:pt x="811795" y="672181"/>
                  <a:pt x="848807" y="681032"/>
                </a:cubicBezTo>
                <a:cubicBezTo>
                  <a:pt x="885818" y="689883"/>
                  <a:pt x="912638" y="703024"/>
                  <a:pt x="929267" y="720457"/>
                </a:cubicBezTo>
                <a:cubicBezTo>
                  <a:pt x="945895" y="737890"/>
                  <a:pt x="954209" y="762699"/>
                  <a:pt x="954209" y="794883"/>
                </a:cubicBezTo>
                <a:cubicBezTo>
                  <a:pt x="954209" y="836722"/>
                  <a:pt x="938252" y="867431"/>
                  <a:pt x="906336" y="887010"/>
                </a:cubicBezTo>
                <a:cubicBezTo>
                  <a:pt x="874420" y="906589"/>
                  <a:pt x="823596" y="916378"/>
                  <a:pt x="753864" y="916378"/>
                </a:cubicBezTo>
                <a:cubicBezTo>
                  <a:pt x="708806" y="916378"/>
                  <a:pt x="659591" y="910075"/>
                  <a:pt x="606219" y="897470"/>
                </a:cubicBezTo>
                <a:cubicBezTo>
                  <a:pt x="552847" y="884864"/>
                  <a:pt x="500414" y="865420"/>
                  <a:pt x="448919" y="839136"/>
                </a:cubicBezTo>
                <a:lnTo>
                  <a:pt x="448919" y="1103046"/>
                </a:lnTo>
                <a:cubicBezTo>
                  <a:pt x="480299" y="1115115"/>
                  <a:pt x="510572" y="1125306"/>
                  <a:pt x="539739" y="1133621"/>
                </a:cubicBezTo>
                <a:lnTo>
                  <a:pt x="596443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4"/>
          <p:cNvSpPr/>
          <p:nvPr/>
        </p:nvSpPr>
        <p:spPr>
          <a:xfrm>
            <a:off x="5519936" y="5484223"/>
            <a:ext cx="1146628" cy="1146628"/>
          </a:xfrm>
          <a:custGeom>
            <a:avLst/>
            <a:gdLst>
              <a:gd name="connsiteX0" fmla="*/ 1146628 w 1146628"/>
              <a:gd name="connsiteY0" fmla="*/ 595793 h 1146628"/>
              <a:gd name="connsiteX1" fmla="*/ 1146628 w 1146628"/>
              <a:gd name="connsiteY1" fmla="*/ 888217 h 1146628"/>
              <a:gd name="connsiteX2" fmla="*/ 850416 w 1146628"/>
              <a:gd name="connsiteY2" fmla="*/ 888217 h 1146628"/>
              <a:gd name="connsiteX3" fmla="*/ 850416 w 1146628"/>
              <a:gd name="connsiteY3" fmla="*/ 880171 h 1146628"/>
              <a:gd name="connsiteX4" fmla="*/ 1105877 w 1146628"/>
              <a:gd name="connsiteY4" fmla="*/ 642009 h 1146628"/>
              <a:gd name="connsiteX5" fmla="*/ 0 w 1146628"/>
              <a:gd name="connsiteY5" fmla="*/ 0 h 1146628"/>
              <a:gd name="connsiteX6" fmla="*/ 643055 w 1146628"/>
              <a:gd name="connsiteY6" fmla="*/ 0 h 1146628"/>
              <a:gd name="connsiteX7" fmla="*/ 581679 w 1146628"/>
              <a:gd name="connsiteY7" fmla="*/ 29304 h 1146628"/>
              <a:gd name="connsiteX8" fmla="*/ 428804 w 1146628"/>
              <a:gd name="connsiteY8" fmla="*/ 145569 h 1146628"/>
              <a:gd name="connsiteX9" fmla="*/ 603403 w 1146628"/>
              <a:gd name="connsiteY9" fmla="*/ 349938 h 1146628"/>
              <a:gd name="connsiteX10" fmla="*/ 731737 w 1146628"/>
              <a:gd name="connsiteY10" fmla="*/ 256202 h 1146628"/>
              <a:gd name="connsiteX11" fmla="*/ 843979 w 1146628"/>
              <a:gd name="connsiteY11" fmla="*/ 224420 h 1146628"/>
              <a:gd name="connsiteX12" fmla="*/ 927658 w 1146628"/>
              <a:gd name="connsiteY12" fmla="*/ 250972 h 1146628"/>
              <a:gd name="connsiteX13" fmla="*/ 957428 w 1146628"/>
              <a:gd name="connsiteY13" fmla="*/ 323386 h 1146628"/>
              <a:gd name="connsiteX14" fmla="*/ 942543 w 1146628"/>
              <a:gd name="connsiteY14" fmla="*/ 394191 h 1146628"/>
              <a:gd name="connsiteX15" fmla="*/ 889841 w 1146628"/>
              <a:gd name="connsiteY15" fmla="*/ 475054 h 1146628"/>
              <a:gd name="connsiteX16" fmla="*/ 728921 w 1146628"/>
              <a:gd name="connsiteY16" fmla="*/ 650859 h 1146628"/>
              <a:gd name="connsiteX17" fmla="*/ 441678 w 1146628"/>
              <a:gd name="connsiteY17" fmla="*/ 941321 h 1146628"/>
              <a:gd name="connsiteX18" fmla="*/ 441678 w 1146628"/>
              <a:gd name="connsiteY18" fmla="*/ 1146628 h 1146628"/>
              <a:gd name="connsiteX19" fmla="*/ 0 w 1146628"/>
              <a:gd name="connsiteY19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6628" h="1146628">
                <a:moveTo>
                  <a:pt x="1146628" y="595793"/>
                </a:moveTo>
                <a:lnTo>
                  <a:pt x="1146628" y="888217"/>
                </a:lnTo>
                <a:lnTo>
                  <a:pt x="850416" y="888217"/>
                </a:lnTo>
                <a:lnTo>
                  <a:pt x="850416" y="880171"/>
                </a:lnTo>
                <a:cubicBezTo>
                  <a:pt x="980761" y="763235"/>
                  <a:pt x="1065915" y="683848"/>
                  <a:pt x="1105877" y="642009"/>
                </a:cubicBezTo>
                <a:close/>
                <a:moveTo>
                  <a:pt x="0" y="0"/>
                </a:moveTo>
                <a:lnTo>
                  <a:pt x="643055" y="0"/>
                </a:lnTo>
                <a:lnTo>
                  <a:pt x="581679" y="29304"/>
                </a:lnTo>
                <a:cubicBezTo>
                  <a:pt x="540376" y="52638"/>
                  <a:pt x="489418" y="91393"/>
                  <a:pt x="428804" y="145569"/>
                </a:cubicBezTo>
                <a:lnTo>
                  <a:pt x="603403" y="349938"/>
                </a:lnTo>
                <a:cubicBezTo>
                  <a:pt x="651143" y="308635"/>
                  <a:pt x="693921" y="277390"/>
                  <a:pt x="731737" y="256202"/>
                </a:cubicBezTo>
                <a:cubicBezTo>
                  <a:pt x="769553" y="235014"/>
                  <a:pt x="806967" y="224420"/>
                  <a:pt x="843979" y="224420"/>
                </a:cubicBezTo>
                <a:cubicBezTo>
                  <a:pt x="879918" y="224420"/>
                  <a:pt x="907811" y="233271"/>
                  <a:pt x="927658" y="250972"/>
                </a:cubicBezTo>
                <a:cubicBezTo>
                  <a:pt x="947504" y="268673"/>
                  <a:pt x="957428" y="292811"/>
                  <a:pt x="957428" y="323386"/>
                </a:cubicBezTo>
                <a:cubicBezTo>
                  <a:pt x="957428" y="348061"/>
                  <a:pt x="952466" y="371662"/>
                  <a:pt x="942543" y="394191"/>
                </a:cubicBezTo>
                <a:cubicBezTo>
                  <a:pt x="932619" y="416720"/>
                  <a:pt x="915052" y="443674"/>
                  <a:pt x="889841" y="475054"/>
                </a:cubicBezTo>
                <a:cubicBezTo>
                  <a:pt x="864630" y="506433"/>
                  <a:pt x="810990" y="565035"/>
                  <a:pt x="728921" y="650859"/>
                </a:cubicBezTo>
                <a:lnTo>
                  <a:pt x="441678" y="941321"/>
                </a:lnTo>
                <a:lnTo>
                  <a:pt x="441678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58"/>
          <p:cNvGrpSpPr/>
          <p:nvPr/>
        </p:nvGrpSpPr>
        <p:grpSpPr>
          <a:xfrm>
            <a:off x="6816080" y="5441986"/>
            <a:ext cx="2178666" cy="988032"/>
            <a:chOff x="2116222" y="1909989"/>
            <a:chExt cx="1332968" cy="697930"/>
          </a:xfrm>
        </p:grpSpPr>
        <p:sp>
          <p:nvSpPr>
            <p:cNvPr id="54" name="TextBox 59"/>
            <p:cNvSpPr txBox="1"/>
            <p:nvPr/>
          </p:nvSpPr>
          <p:spPr>
            <a:xfrm>
              <a:off x="2116222" y="1909989"/>
              <a:ext cx="866208" cy="326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cap="all" dirty="0">
                  <a:solidFill>
                    <a:schemeClr val="tx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肩帶要寬</a:t>
              </a:r>
              <a:endParaRPr lang="en-US" sz="2400" b="1" cap="all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TextBox 93"/>
            <p:cNvSpPr txBox="1"/>
            <p:nvPr/>
          </p:nvSpPr>
          <p:spPr>
            <a:xfrm>
              <a:off x="2116222" y="2194843"/>
              <a:ext cx="1332968" cy="413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雙肩背負式書包肩帶要寬、材質要軟。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4" name="Group 58"/>
          <p:cNvGrpSpPr/>
          <p:nvPr/>
        </p:nvGrpSpPr>
        <p:grpSpPr>
          <a:xfrm>
            <a:off x="10266248" y="3717033"/>
            <a:ext cx="1734409" cy="1552482"/>
            <a:chOff x="2116222" y="1859124"/>
            <a:chExt cx="1061159" cy="1096648"/>
          </a:xfrm>
        </p:grpSpPr>
        <p:sp>
          <p:nvSpPr>
            <p:cNvPr id="65" name="TextBox 59"/>
            <p:cNvSpPr txBox="1"/>
            <p:nvPr/>
          </p:nvSpPr>
          <p:spPr>
            <a:xfrm>
              <a:off x="2116222" y="1859124"/>
              <a:ext cx="991746" cy="369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cap="all" dirty="0">
                  <a:solidFill>
                    <a:schemeClr val="tx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反光警</a:t>
              </a:r>
              <a:r>
                <a:rPr lang="zh-TW" altLang="en-US" sz="2800" b="1" cap="all" dirty="0" smtClean="0">
                  <a:solidFill>
                    <a:schemeClr val="tx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示</a:t>
              </a:r>
              <a:endParaRPr lang="en-US" sz="2800" b="1" cap="all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TextBox 93"/>
            <p:cNvSpPr txBox="1"/>
            <p:nvPr/>
          </p:nvSpPr>
          <p:spPr>
            <a:xfrm>
              <a:off x="2116222" y="2194843"/>
              <a:ext cx="1061159" cy="760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雙肩背負式書包最好具有交通安全的反光警示效果。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7" name="Freeform 46"/>
          <p:cNvSpPr/>
          <p:nvPr/>
        </p:nvSpPr>
        <p:spPr>
          <a:xfrm>
            <a:off x="9120336" y="5441986"/>
            <a:ext cx="897083" cy="1146628"/>
          </a:xfrm>
          <a:custGeom>
            <a:avLst/>
            <a:gdLst/>
            <a:ahLst/>
            <a:cxnLst/>
            <a:rect l="l" t="t" r="r" b="b"/>
            <a:pathLst>
              <a:path w="897083" h="1146628">
                <a:moveTo>
                  <a:pt x="888232" y="375685"/>
                </a:moveTo>
                <a:lnTo>
                  <a:pt x="897083" y="375685"/>
                </a:lnTo>
                <a:cubicBezTo>
                  <a:pt x="896010" y="377831"/>
                  <a:pt x="894535" y="400762"/>
                  <a:pt x="892657" y="444479"/>
                </a:cubicBezTo>
                <a:cubicBezTo>
                  <a:pt x="890780" y="488196"/>
                  <a:pt x="889841" y="522928"/>
                  <a:pt x="889841" y="548675"/>
                </a:cubicBezTo>
                <a:lnTo>
                  <a:pt x="889841" y="685457"/>
                </a:lnTo>
                <a:lnTo>
                  <a:pt x="695932" y="685457"/>
                </a:lnTo>
                <a:lnTo>
                  <a:pt x="826278" y="491548"/>
                </a:lnTo>
                <a:cubicBezTo>
                  <a:pt x="849343" y="455609"/>
                  <a:pt x="869994" y="416988"/>
                  <a:pt x="888232" y="375685"/>
                </a:cubicBezTo>
                <a:close/>
                <a:moveTo>
                  <a:pt x="0" y="0"/>
                </a:moveTo>
                <a:lnTo>
                  <a:pt x="892304" y="0"/>
                </a:lnTo>
                <a:lnTo>
                  <a:pt x="420758" y="689480"/>
                </a:lnTo>
                <a:lnTo>
                  <a:pt x="420758" y="922815"/>
                </a:lnTo>
                <a:lnTo>
                  <a:pt x="889841" y="922815"/>
                </a:lnTo>
                <a:lnTo>
                  <a:pt x="889841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58"/>
          <p:cNvGrpSpPr/>
          <p:nvPr/>
        </p:nvGrpSpPr>
        <p:grpSpPr>
          <a:xfrm>
            <a:off x="10233118" y="5302296"/>
            <a:ext cx="1734409" cy="1306262"/>
            <a:chOff x="2116222" y="1859124"/>
            <a:chExt cx="1061159" cy="922722"/>
          </a:xfrm>
        </p:grpSpPr>
        <p:sp>
          <p:nvSpPr>
            <p:cNvPr id="69" name="TextBox 59"/>
            <p:cNvSpPr txBox="1"/>
            <p:nvPr/>
          </p:nvSpPr>
          <p:spPr>
            <a:xfrm>
              <a:off x="2116222" y="1859124"/>
              <a:ext cx="991746" cy="369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cap="all" dirty="0" smtClean="0">
                  <a:solidFill>
                    <a:schemeClr val="tx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實用文具</a:t>
              </a:r>
              <a:endParaRPr lang="en-US" sz="2800" b="1" cap="all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TextBox 93"/>
            <p:cNvSpPr txBox="1"/>
            <p:nvPr/>
          </p:nvSpPr>
          <p:spPr>
            <a:xfrm>
              <a:off x="2116222" y="2194843"/>
              <a:ext cx="1061159" cy="587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6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避免不需要文具，增加</a:t>
              </a:r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書包不必要的</a:t>
              </a:r>
              <a:r>
                <a:rPr lang="zh-TW" altLang="en-US" sz="16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重量。</a:t>
              </a:r>
              <a:endParaRPr lang="zh-TW" altLang="en-US" sz="16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6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58613</TotalTime>
  <Words>469</Words>
  <Application>Microsoft Office PowerPoint</Application>
  <PresentationFormat>寬螢幕</PresentationFormat>
  <Paragraphs>91</Paragraphs>
  <Slides>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7</vt:i4>
      </vt:variant>
    </vt:vector>
  </HeadingPairs>
  <TitlesOfParts>
    <vt:vector size="22" baseType="lpstr">
      <vt:lpstr>GeosansLight</vt:lpstr>
      <vt:lpstr>Open Sans</vt:lpstr>
      <vt:lpstr>宋体</vt:lpstr>
      <vt:lpstr>微軟正黑體</vt:lpstr>
      <vt:lpstr>微軟正黑體 Light</vt:lpstr>
      <vt:lpstr>新細明體</vt:lpstr>
      <vt:lpstr>Arial</vt:lpstr>
      <vt:lpstr>Arial Black</vt:lpstr>
      <vt:lpstr>Calibri</vt:lpstr>
      <vt:lpstr>Calibri Light</vt:lpstr>
      <vt:lpstr>Impact</vt:lpstr>
      <vt:lpstr>Blank</vt:lpstr>
      <vt:lpstr>Showeet theme</vt:lpstr>
      <vt:lpstr>1_Showeet theme</vt:lpstr>
      <vt:lpstr>TITLES</vt:lpstr>
      <vt:lpstr>青溪國小特色課程簡介</vt:lpstr>
      <vt:lpstr>PowerPoint 簡報</vt:lpstr>
      <vt:lpstr>自辦雙語課程</vt:lpstr>
      <vt:lpstr>自辦雙語課程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of Contents / Agenda Templates</dc:title>
  <dc:creator>showeet.com</dc:creator>
  <dc:description>© Copyright Showeet.com</dc:description>
  <cp:lastModifiedBy>csps</cp:lastModifiedBy>
  <cp:revision>23</cp:revision>
  <dcterms:created xsi:type="dcterms:W3CDTF">2011-05-09T14:18:21Z</dcterms:created>
  <dcterms:modified xsi:type="dcterms:W3CDTF">2018-09-14T08:32:43Z</dcterms:modified>
  <cp:category>Charts &amp; Diagrams</cp:category>
</cp:coreProperties>
</file>