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7"/>
  </p:notesMasterIdLst>
  <p:sldIdLst>
    <p:sldId id="256" r:id="rId2"/>
    <p:sldId id="257" r:id="rId3"/>
    <p:sldId id="271" r:id="rId4"/>
    <p:sldId id="272" r:id="rId5"/>
    <p:sldId id="273" r:id="rId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3" d="100"/>
          <a:sy n="73" d="100"/>
        </p:scale>
        <p:origin x="44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6915E4-EF9B-4C24-9519-95AE6AEE7AA0}" type="datetimeFigureOut">
              <a:rPr lang="zh-TW" altLang="en-US" smtClean="0"/>
              <a:t>2018/9/14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79FACE-6F9C-4D12-92B5-70970CC12A08}" type="slidenum">
              <a:rPr lang="zh-TW" altLang="en-US" smtClean="0"/>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fld id="{7159E217-074A-42C0-B47F-0FE4924FE303}" type="slidenum">
              <a:rPr lang="en-US" altLang="zh-TW" sz="1200" smtClean="0">
                <a:latin typeface="Arial" pitchFamily="34" charset="0"/>
              </a:rPr>
              <a:pPr eaLnBrk="1" hangingPunct="1">
                <a:defRPr/>
              </a:pPr>
              <a:t>2</a:t>
            </a:fld>
            <a:endParaRPr lang="en-US" altLang="zh-TW" sz="1200" smtClean="0">
              <a:latin typeface="Arial" pitchFamily="34" charset="0"/>
            </a:endParaRPr>
          </a:p>
        </p:txBody>
      </p:sp>
      <p:sp>
        <p:nvSpPr>
          <p:cNvPr id="152578" name="Rectangle 2"/>
          <p:cNvSpPr>
            <a:spLocks noGrp="1" noRot="1" noChangeAspect="1" noChangeArrowheads="1" noTextEdit="1"/>
          </p:cNvSpPr>
          <p:nvPr>
            <p:ph type="sldImg"/>
          </p:nvPr>
        </p:nvSpPr>
        <p:spPr>
          <a:ln/>
          <a:extLst>
            <a:ext uri="{FAA26D3D-D897-4be2-8F04-BA451C77F1D7}"/>
          </a:extLst>
        </p:spPr>
      </p:sp>
      <p:sp>
        <p:nvSpPr>
          <p:cNvPr id="152579"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fld id="{48B39610-6B59-4CB2-AB92-6220654763DC}" type="slidenum">
              <a:rPr lang="en-US" altLang="zh-TW" sz="1200" smtClean="0">
                <a:latin typeface="Arial" pitchFamily="34" charset="0"/>
              </a:rPr>
              <a:pPr eaLnBrk="1" hangingPunct="1">
                <a:defRPr/>
              </a:pPr>
              <a:t>3</a:t>
            </a:fld>
            <a:endParaRPr lang="en-US" altLang="zh-TW" sz="1200" smtClean="0">
              <a:latin typeface="Arial" pitchFamily="34" charset="0"/>
            </a:endParaRPr>
          </a:p>
        </p:txBody>
      </p:sp>
      <p:sp>
        <p:nvSpPr>
          <p:cNvPr id="166914" name="Rectangle 2"/>
          <p:cNvSpPr>
            <a:spLocks noGrp="1" noRot="1" noChangeAspect="1" noChangeArrowheads="1" noTextEdit="1"/>
          </p:cNvSpPr>
          <p:nvPr>
            <p:ph type="sldImg"/>
          </p:nvPr>
        </p:nvSpPr>
        <p:spPr>
          <a:ln/>
          <a:extLst>
            <a:ext uri="{FAA26D3D-D897-4be2-8F04-BA451C77F1D7}"/>
          </a:extLst>
        </p:spPr>
      </p:sp>
      <p:sp>
        <p:nvSpPr>
          <p:cNvPr id="166915"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fld id="{48B39610-6B59-4CB2-AB92-6220654763DC}" type="slidenum">
              <a:rPr lang="en-US" altLang="zh-TW" sz="1200" smtClean="0">
                <a:latin typeface="Arial" pitchFamily="34" charset="0"/>
              </a:rPr>
              <a:pPr eaLnBrk="1" hangingPunct="1">
                <a:defRPr/>
              </a:pPr>
              <a:t>4</a:t>
            </a:fld>
            <a:endParaRPr lang="en-US" altLang="zh-TW" sz="1200" smtClean="0">
              <a:latin typeface="Arial" pitchFamily="34" charset="0"/>
            </a:endParaRPr>
          </a:p>
        </p:txBody>
      </p:sp>
      <p:sp>
        <p:nvSpPr>
          <p:cNvPr id="166914" name="Rectangle 2"/>
          <p:cNvSpPr>
            <a:spLocks noGrp="1" noRot="1" noChangeAspect="1" noChangeArrowheads="1" noTextEdit="1"/>
          </p:cNvSpPr>
          <p:nvPr>
            <p:ph type="sldImg"/>
          </p:nvPr>
        </p:nvSpPr>
        <p:spPr>
          <a:ln/>
          <a:extLst>
            <a:ext uri="{FAA26D3D-D897-4be2-8F04-BA451C77F1D7}"/>
          </a:extLst>
        </p:spPr>
      </p:sp>
      <p:sp>
        <p:nvSpPr>
          <p:cNvPr id="166915" name="Rectangle 3"/>
          <p:cNvSpPr>
            <a:spLocks noGrp="1" noChangeArrowheads="1"/>
          </p:cNvSpPr>
          <p:nvPr>
            <p:ph type="body" idx="1"/>
          </p:nvPr>
        </p:nvSpPr>
        <p:spPr/>
        <p:txBody>
          <a:bodyPr/>
          <a:lstStyle/>
          <a:p>
            <a:pPr eaLnBrk="1" hangingPunct="1">
              <a:defRPr/>
            </a:pPr>
            <a:endParaRPr lang="en-US" smtClean="0"/>
          </a:p>
        </p:txBody>
      </p:sp>
    </p:spTree>
    <p:extLst>
      <p:ext uri="{BB962C8B-B14F-4D97-AF65-F5344CB8AC3E}">
        <p14:creationId xmlns:p14="http://schemas.microsoft.com/office/powerpoint/2010/main" val="3120503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kumimoji="1" sz="2400">
                <a:solidFill>
                  <a:schemeClr val="tx1"/>
                </a:solidFill>
                <a:latin typeface="Times New Roman" pitchFamily="18" charset="0"/>
                <a:ea typeface="新細明體" pitchFamily="18" charset="-120"/>
              </a:defRPr>
            </a:lvl1pPr>
            <a:lvl2pPr marL="742950" indent="-285750" eaLnBrk="0" hangingPunct="0">
              <a:defRPr kumimoji="1" sz="2400">
                <a:solidFill>
                  <a:schemeClr val="tx1"/>
                </a:solidFill>
                <a:latin typeface="Times New Roman" pitchFamily="18" charset="0"/>
                <a:ea typeface="新細明體" pitchFamily="18" charset="-120"/>
              </a:defRPr>
            </a:lvl2pPr>
            <a:lvl3pPr marL="1143000" indent="-228600" eaLnBrk="0" hangingPunct="0">
              <a:defRPr kumimoji="1" sz="2400">
                <a:solidFill>
                  <a:schemeClr val="tx1"/>
                </a:solidFill>
                <a:latin typeface="Times New Roman" pitchFamily="18" charset="0"/>
                <a:ea typeface="新細明體" pitchFamily="18" charset="-120"/>
              </a:defRPr>
            </a:lvl3pPr>
            <a:lvl4pPr marL="1600200" indent="-228600" eaLnBrk="0" hangingPunct="0">
              <a:defRPr kumimoji="1" sz="2400">
                <a:solidFill>
                  <a:schemeClr val="tx1"/>
                </a:solidFill>
                <a:latin typeface="Times New Roman" pitchFamily="18" charset="0"/>
                <a:ea typeface="新細明體" pitchFamily="18" charset="-120"/>
              </a:defRPr>
            </a:lvl4pPr>
            <a:lvl5pPr marL="2057400" indent="-228600" eaLnBrk="0" hangingPunct="0">
              <a:defRPr kumimoji="1"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pitchFamily="18" charset="-120"/>
              </a:defRPr>
            </a:lvl9pPr>
          </a:lstStyle>
          <a:p>
            <a:pPr eaLnBrk="1" hangingPunct="1">
              <a:defRPr/>
            </a:pPr>
            <a:fld id="{48B39610-6B59-4CB2-AB92-6220654763DC}" type="slidenum">
              <a:rPr lang="en-US" altLang="zh-TW" sz="1200" smtClean="0">
                <a:latin typeface="Arial" pitchFamily="34" charset="0"/>
              </a:rPr>
              <a:pPr eaLnBrk="1" hangingPunct="1">
                <a:defRPr/>
              </a:pPr>
              <a:t>5</a:t>
            </a:fld>
            <a:endParaRPr lang="en-US" altLang="zh-TW" sz="1200" smtClean="0">
              <a:latin typeface="Arial" pitchFamily="34" charset="0"/>
            </a:endParaRPr>
          </a:p>
        </p:txBody>
      </p:sp>
      <p:sp>
        <p:nvSpPr>
          <p:cNvPr id="166914" name="Rectangle 2"/>
          <p:cNvSpPr>
            <a:spLocks noGrp="1" noRot="1" noChangeAspect="1" noChangeArrowheads="1" noTextEdit="1"/>
          </p:cNvSpPr>
          <p:nvPr>
            <p:ph type="sldImg"/>
          </p:nvPr>
        </p:nvSpPr>
        <p:spPr>
          <a:ln/>
          <a:extLst>
            <a:ext uri="{FAA26D3D-D897-4be2-8F04-BA451C77F1D7}"/>
          </a:extLst>
        </p:spPr>
      </p:sp>
      <p:sp>
        <p:nvSpPr>
          <p:cNvPr id="166915" name="Rectangle 3"/>
          <p:cNvSpPr>
            <a:spLocks noGrp="1" noChangeArrowheads="1"/>
          </p:cNvSpPr>
          <p:nvPr>
            <p:ph type="body" idx="1"/>
          </p:nvPr>
        </p:nvSpPr>
        <p:spPr/>
        <p:txBody>
          <a:bodyPr/>
          <a:lstStyle/>
          <a:p>
            <a:pPr eaLnBrk="1" hangingPunct="1">
              <a:defRPr/>
            </a:pPr>
            <a:endParaRPr lang="en-US" smtClean="0"/>
          </a:p>
        </p:txBody>
      </p:sp>
    </p:spTree>
    <p:extLst>
      <p:ext uri="{BB962C8B-B14F-4D97-AF65-F5344CB8AC3E}">
        <p14:creationId xmlns:p14="http://schemas.microsoft.com/office/powerpoint/2010/main" val="2383868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3">
        <a:schemeClr val="bg2"/>
      </p:bgRef>
    </p:bg>
    <p:spTree>
      <p:nvGrpSpPr>
        <p:cNvPr id="1" name=""/>
        <p:cNvGrpSpPr/>
        <p:nvPr/>
      </p:nvGrpSpPr>
      <p:grpSpPr>
        <a:xfrm>
          <a:off x="0" y="0"/>
          <a:ext cx="0" cy="0"/>
          <a:chOff x="0" y="0"/>
          <a:chExt cx="0" cy="0"/>
        </a:xfrm>
      </p:grpSpPr>
      <p:grpSp>
        <p:nvGrpSpPr>
          <p:cNvPr id="7" name="Group 16"/>
          <p:cNvGrpSpPr/>
          <p:nvPr/>
        </p:nvGrpSpPr>
        <p:grpSpPr>
          <a:xfrm>
            <a:off x="0" y="3268345"/>
            <a:ext cx="9144000" cy="146304"/>
            <a:chOff x="0" y="3268345"/>
            <a:chExt cx="9144000" cy="146304"/>
          </a:xfrm>
        </p:grpSpPr>
        <p:sp>
          <p:nvSpPr>
            <p:cNvPr id="13" name="Rectangle 1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09600" y="1752600"/>
            <a:ext cx="7924800" cy="1470025"/>
          </a:xfrm>
          <a:prstGeom prst="rect">
            <a:avLst/>
          </a:prstGeom>
        </p:spPr>
        <p:txBody>
          <a:bodyPr anchor="b"/>
          <a:lstStyle>
            <a:lvl1pPr algn="ctr">
              <a:defRPr/>
            </a:lvl1pPr>
          </a:lstStyle>
          <a:p>
            <a:r>
              <a:rPr lang="zh-TW" altLang="en-US" smtClean="0"/>
              <a:t>按一下以編輯母片標題樣式</a:t>
            </a:r>
            <a:endParaRPr lang="en-US"/>
          </a:p>
        </p:txBody>
      </p:sp>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a:p>
        </p:txBody>
      </p:sp>
      <p:sp>
        <p:nvSpPr>
          <p:cNvPr id="4" name="Date Placeholder 3"/>
          <p:cNvSpPr>
            <a:spLocks noGrp="1"/>
          </p:cNvSpPr>
          <p:nvPr>
            <p:ph type="dt" sz="half" idx="10"/>
          </p:nvPr>
        </p:nvSpPr>
        <p:spPr/>
        <p:txBody>
          <a:bodyPr/>
          <a:lstStyle/>
          <a:p>
            <a:fld id="{705CBC9E-4E94-466D-921E-BA6DFAC8E47B}" type="datetimeFigureOut">
              <a:rPr lang="zh-TW" altLang="en-US" smtClean="0"/>
              <a:t>2018/9/14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5ECF015-4D21-4ADC-8070-87A63F8D7BA3}"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及直排文字">
    <p:bg>
      <p:bgRef idx="1003">
        <a:schemeClr val="bg2"/>
      </p:bgRef>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705CBC9E-4E94-466D-921E-BA6DFAC8E47B}" type="datetimeFigureOut">
              <a:rPr lang="zh-TW" altLang="en-US" smtClean="0"/>
              <a:t>2018/9/14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5ECF015-4D21-4ADC-8070-87A63F8D7BA3}" type="slidenum">
              <a:rPr lang="zh-TW" altLang="en-US" smtClean="0"/>
              <a:t>‹#›</a:t>
            </a:fld>
            <a:endParaRPr lang="zh-TW"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grpSp>
        <p:nvGrpSpPr>
          <p:cNvPr id="2" name="Group 7"/>
          <p:cNvGrpSpPr/>
          <p:nvPr/>
        </p:nvGrpSpPr>
        <p:grpSpPr>
          <a:xfrm flipH="1">
            <a:off x="0" y="1371600"/>
            <a:ext cx="9144000" cy="73152"/>
            <a:chOff x="0" y="3268345"/>
            <a:chExt cx="9144000" cy="146304"/>
          </a:xfrm>
        </p:grpSpPr>
        <p:sp>
          <p:nvSpPr>
            <p:cNvPr id="9" name="Rectangle 8"/>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1828800" cy="5851525"/>
          </a:xfrm>
          <a:prstGeom prst="rect">
            <a:avLst/>
          </a:prstGeo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274638"/>
            <a:ext cx="61722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a:xfrm>
            <a:off x="6839712" y="6356350"/>
            <a:ext cx="1868424" cy="365125"/>
          </a:xfrm>
        </p:spPr>
        <p:txBody>
          <a:bodyPr/>
          <a:lstStyle/>
          <a:p>
            <a:fld id="{705CBC9E-4E94-466D-921E-BA6DFAC8E47B}" type="datetimeFigureOut">
              <a:rPr lang="zh-TW" altLang="en-US" smtClean="0"/>
              <a:t>2018/9/14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5ECF015-4D21-4ADC-8070-87A63F8D7BA3}" type="slidenum">
              <a:rPr lang="zh-TW" altLang="en-US" smtClean="0"/>
              <a:t>‹#›</a:t>
            </a:fld>
            <a:endParaRPr lang="zh-TW" altLang="en-US"/>
          </a:p>
        </p:txBody>
      </p:sp>
      <p:grpSp>
        <p:nvGrpSpPr>
          <p:cNvPr id="7" name="Group 6"/>
          <p:cNvGrpSpPr/>
          <p:nvPr/>
        </p:nvGrpSpPr>
        <p:grpSpPr>
          <a:xfrm rot="5400000" flipH="1">
            <a:off x="3332988" y="3384804"/>
            <a:ext cx="6867144" cy="73152"/>
            <a:chOff x="0" y="3268345"/>
            <a:chExt cx="9144000" cy="146304"/>
          </a:xfrm>
        </p:grpSpPr>
        <p:sp>
          <p:nvSpPr>
            <p:cNvPr id="8"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34938" y="889000"/>
            <a:ext cx="8885237" cy="11557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134938" y="2116138"/>
            <a:ext cx="4371975" cy="41354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59313" y="2116138"/>
            <a:ext cx="4371975" cy="199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59313" y="4259263"/>
            <a:ext cx="4371975" cy="199231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26"/>
          <p:cNvSpPr>
            <a:spLocks noGrp="1" noChangeArrowheads="1"/>
          </p:cNvSpPr>
          <p:nvPr>
            <p:ph type="sldNum" sz="quarter" idx="12"/>
          </p:nvPr>
        </p:nvSpPr>
        <p:spPr>
          <a:ln/>
        </p:spPr>
        <p:txBody>
          <a:bodyPr/>
          <a:lstStyle>
            <a:lvl1pPr>
              <a:defRPr/>
            </a:lvl1pPr>
          </a:lstStyle>
          <a:p>
            <a:pPr>
              <a:defRPr/>
            </a:pPr>
            <a:fld id="{EDDEE98E-2633-4595-BBF4-52D68152FAE1}"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9616"/>
            <a:ext cx="8229600" cy="462654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705CBC9E-4E94-466D-921E-BA6DFAC8E47B}" type="datetimeFigureOut">
              <a:rPr lang="zh-TW" altLang="en-US" smtClean="0"/>
              <a:t>2018/9/14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5ECF015-4D21-4ADC-8070-87A63F8D7BA3}" type="slidenum">
              <a:rPr lang="zh-TW" altLang="en-US" smtClean="0"/>
              <a:t>‹#›</a:t>
            </a:fld>
            <a:endParaRPr lang="zh-TW" altLang="en-US"/>
          </a:p>
        </p:txBody>
      </p:sp>
      <p:grpSp>
        <p:nvGrpSpPr>
          <p:cNvPr id="2" name="Group 13"/>
          <p:cNvGrpSpPr/>
          <p:nvPr/>
        </p:nvGrpSpPr>
        <p:grpSpPr>
          <a:xfrm>
            <a:off x="0" y="13716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8"/>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Title 1"/>
          <p:cNvSpPr>
            <a:spLocks noGrp="1"/>
          </p:cNvSpPr>
          <p:nvPr>
            <p:ph type="title"/>
          </p:nvPr>
        </p:nvSpPr>
        <p:spPr>
          <a:xfrm>
            <a:off x="667512" y="4406900"/>
            <a:ext cx="7827201" cy="1362075"/>
          </a:xfrm>
          <a:prstGeom prst="rect">
            <a:avLst/>
          </a:prstGeom>
        </p:spPr>
        <p:txBody>
          <a:bodyPr anchor="t"/>
          <a:lstStyle>
            <a:lvl1pPr algn="l">
              <a:defRPr sz="4000" b="1" cap="all"/>
            </a:lvl1pPr>
          </a:lstStyle>
          <a:p>
            <a:r>
              <a:rPr lang="zh-TW" altLang="en-US" smtClean="0"/>
              <a:t>按一下以編輯母片標題樣式</a:t>
            </a:r>
            <a:endParaRPr lang="en-US"/>
          </a:p>
        </p:txBody>
      </p:sp>
      <p:sp>
        <p:nvSpPr>
          <p:cNvPr id="3" name="Text Placeholder 2"/>
          <p:cNvSpPr>
            <a:spLocks noGrp="1"/>
          </p:cNvSpPr>
          <p:nvPr>
            <p:ph type="body" idx="1"/>
          </p:nvPr>
        </p:nvSpPr>
        <p:spPr>
          <a:xfrm>
            <a:off x="667512" y="2667000"/>
            <a:ext cx="782720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05CBC9E-4E94-466D-921E-BA6DFAC8E47B}" type="datetimeFigureOut">
              <a:rPr lang="zh-TW" altLang="en-US" smtClean="0"/>
              <a:t>2018/9/14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5ECF015-4D21-4ADC-8070-87A63F8D7BA3}" type="slidenum">
              <a:rPr lang="zh-TW" altLang="en-US" smtClean="0"/>
              <a:t>‹#›</a:t>
            </a:fld>
            <a:endParaRPr lang="zh-TW" altLang="en-US"/>
          </a:p>
        </p:txBody>
      </p:sp>
      <p:grpSp>
        <p:nvGrpSpPr>
          <p:cNvPr id="7" name="Group 12"/>
          <p:cNvGrpSpPr/>
          <p:nvPr/>
        </p:nvGrpSpPr>
        <p:grpSpPr>
          <a:xfrm flipH="1">
            <a:off x="0" y="4228465"/>
            <a:ext cx="9144000" cy="146304"/>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兩項物件">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4"/>
          <p:cNvSpPr>
            <a:spLocks noGrp="1"/>
          </p:cNvSpPr>
          <p:nvPr>
            <p:ph type="dt" sz="half" idx="10"/>
          </p:nvPr>
        </p:nvSpPr>
        <p:spPr/>
        <p:txBody>
          <a:bodyPr/>
          <a:lstStyle/>
          <a:p>
            <a:fld id="{705CBC9E-4E94-466D-921E-BA6DFAC8E47B}" type="datetimeFigureOut">
              <a:rPr lang="zh-TW" altLang="en-US" smtClean="0"/>
              <a:t>2018/9/14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5ECF015-4D21-4ADC-8070-87A63F8D7BA3}" type="slidenum">
              <a:rPr lang="zh-TW" altLang="en-US" smtClean="0"/>
              <a:t>‹#›</a:t>
            </a:fld>
            <a:endParaRPr lang="zh-TW" altLang="en-US"/>
          </a:p>
        </p:txBody>
      </p:sp>
      <p:sp>
        <p:nvSpPr>
          <p:cNvPr id="14" name="Title 13"/>
          <p:cNvSpPr>
            <a:spLocks noGrp="1"/>
          </p:cNvSpPr>
          <p:nvPr>
            <p:ph type="title"/>
          </p:nvPr>
        </p:nvSpPr>
        <p:spPr/>
        <p:txBody>
          <a:bodyPr/>
          <a:lstStyle/>
          <a:p>
            <a:r>
              <a:rPr lang="zh-TW" altLang="en-US" smtClean="0"/>
              <a:t>按一下以編輯母片標題樣式</a:t>
            </a:r>
            <a:endParaRPr lang="en-US"/>
          </a:p>
        </p:txBody>
      </p:sp>
      <p:grpSp>
        <p:nvGrpSpPr>
          <p:cNvPr id="2" name="Group 14"/>
          <p:cNvGrpSpPr/>
          <p:nvPr/>
        </p:nvGrpSpPr>
        <p:grpSpPr>
          <a:xfrm>
            <a:off x="0" y="1371600"/>
            <a:ext cx="9144000" cy="73152"/>
            <a:chOff x="0" y="3268345"/>
            <a:chExt cx="9144000" cy="146304"/>
          </a:xfrm>
        </p:grpSpPr>
        <p:sp>
          <p:nvSpPr>
            <p:cNvPr id="16" name="Rectangle 1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4645025"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705CBC9E-4E94-466D-921E-BA6DFAC8E47B}" type="datetimeFigureOut">
              <a:rPr lang="zh-TW" altLang="en-US" smtClean="0"/>
              <a:t>2018/9/14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B5ECF015-4D21-4ADC-8070-87A63F8D7BA3}" type="slidenum">
              <a:rPr lang="zh-TW" altLang="en-US" smtClean="0"/>
              <a:t>‹#›</a:t>
            </a:fld>
            <a:endParaRPr lang="zh-TW" altLang="en-US"/>
          </a:p>
        </p:txBody>
      </p:sp>
      <p:sp>
        <p:nvSpPr>
          <p:cNvPr id="16" name="Title 15"/>
          <p:cNvSpPr>
            <a:spLocks noGrp="1"/>
          </p:cNvSpPr>
          <p:nvPr>
            <p:ph type="title"/>
          </p:nvPr>
        </p:nvSpPr>
        <p:spPr/>
        <p:txBody>
          <a:bodyPr/>
          <a:lstStyle/>
          <a:p>
            <a:r>
              <a:rPr lang="zh-TW" altLang="en-US" smtClean="0"/>
              <a:t>按一下以編輯母片標題樣式</a:t>
            </a:r>
            <a:endParaRPr lang="en-US"/>
          </a:p>
        </p:txBody>
      </p:sp>
      <p:grpSp>
        <p:nvGrpSpPr>
          <p:cNvPr id="2" name="Group 16"/>
          <p:cNvGrpSpPr/>
          <p:nvPr/>
        </p:nvGrpSpPr>
        <p:grpSpPr>
          <a:xfrm>
            <a:off x="0" y="1371600"/>
            <a:ext cx="9144000" cy="73152"/>
            <a:chOff x="0" y="3268345"/>
            <a:chExt cx="9144000" cy="146304"/>
          </a:xfrm>
        </p:grpSpPr>
        <p:sp>
          <p:nvSpPr>
            <p:cNvPr id="18" name="Rectangle 1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05CBC9E-4E94-466D-921E-BA6DFAC8E47B}" type="datetimeFigureOut">
              <a:rPr lang="zh-TW" altLang="en-US" smtClean="0"/>
              <a:t>2018/9/14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B5ECF015-4D21-4ADC-8070-87A63F8D7BA3}" type="slidenum">
              <a:rPr lang="zh-TW" altLang="en-US" smtClean="0"/>
              <a:t>‹#›</a:t>
            </a:fld>
            <a:endParaRPr lang="zh-TW" altLang="en-US"/>
          </a:p>
        </p:txBody>
      </p:sp>
      <p:sp>
        <p:nvSpPr>
          <p:cNvPr id="12" name="Title 11"/>
          <p:cNvSpPr>
            <a:spLocks noGrp="1"/>
          </p:cNvSpPr>
          <p:nvPr>
            <p:ph type="title"/>
          </p:nvPr>
        </p:nvSpPr>
        <p:spPr/>
        <p:txBody>
          <a:bodyPr/>
          <a:lstStyle/>
          <a:p>
            <a:r>
              <a:rPr lang="zh-TW" altLang="en-US" smtClean="0"/>
              <a:t>按一下以編輯母片標題樣式</a:t>
            </a:r>
            <a:endParaRPr lang="en-US"/>
          </a:p>
        </p:txBody>
      </p:sp>
      <p:grpSp>
        <p:nvGrpSpPr>
          <p:cNvPr id="2" name="Group 12"/>
          <p:cNvGrpSpPr/>
          <p:nvPr/>
        </p:nvGrpSpPr>
        <p:grpSpPr>
          <a:xfrm flipH="1">
            <a:off x="0" y="1371600"/>
            <a:ext cx="9144000" cy="73152"/>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3">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CBC9E-4E94-466D-921E-BA6DFAC8E47B}" type="datetimeFigureOut">
              <a:rPr lang="zh-TW" altLang="en-US" smtClean="0"/>
              <a:t>2018/9/14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B5ECF015-4D21-4ADC-8070-87A63F8D7BA3}" type="slidenum">
              <a:rPr lang="zh-TW" altLang="en-US" smtClean="0"/>
              <a:t>‹#›</a:t>
            </a:fld>
            <a:endParaRPr lang="zh-TW" altLang="en-US"/>
          </a:p>
        </p:txBody>
      </p:sp>
      <p:grpSp>
        <p:nvGrpSpPr>
          <p:cNvPr id="5" name="Group 10"/>
          <p:cNvGrpSpPr/>
          <p:nvPr/>
        </p:nvGrpSpPr>
        <p:grpSpPr>
          <a:xfrm>
            <a:off x="-9144" y="-18288"/>
            <a:ext cx="9144000" cy="146304"/>
            <a:chOff x="0" y="3268345"/>
            <a:chExt cx="9144000" cy="146304"/>
          </a:xfrm>
        </p:grpSpPr>
        <p:sp>
          <p:nvSpPr>
            <p:cNvPr id="12" name="Rectangle 11"/>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93750"/>
          </a:xfrm>
          <a:prstGeom prst="rect">
            <a:avLst/>
          </a:prstGeom>
        </p:spPr>
        <p:txBody>
          <a:bodyPr anchor="b">
            <a:normAutofit/>
          </a:bodyPr>
          <a:lstStyle>
            <a:lvl1pPr algn="l">
              <a:defRPr sz="2800" b="1"/>
            </a:lvl1pPr>
          </a:lstStyle>
          <a:p>
            <a:r>
              <a:rPr lang="zh-TW" altLang="en-US" smtClean="0"/>
              <a:t>按一下以編輯母片標題樣式</a:t>
            </a:r>
            <a:endParaRPr lang="en-US"/>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05CBC9E-4E94-466D-921E-BA6DFAC8E47B}" type="datetimeFigureOut">
              <a:rPr lang="zh-TW" altLang="en-US" smtClean="0"/>
              <a:t>2018/9/14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5ECF015-4D21-4ADC-8070-87A63F8D7BA3}" type="slidenum">
              <a:rPr lang="zh-TW" altLang="en-US" smtClean="0"/>
              <a:t>‹#›</a:t>
            </a:fld>
            <a:endParaRPr lang="zh-TW" altLang="en-US"/>
          </a:p>
        </p:txBody>
      </p:sp>
      <p:grpSp>
        <p:nvGrpSpPr>
          <p:cNvPr id="8" name="Group 13"/>
          <p:cNvGrpSpPr/>
          <p:nvPr/>
        </p:nvGrpSpPr>
        <p:grpSpPr>
          <a:xfrm flipH="1">
            <a:off x="0" y="11430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圖片">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1801368" y="685800"/>
            <a:ext cx="5495544" cy="3886200"/>
          </a:xfrm>
          <a:solidFill>
            <a:schemeClr val="accent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a:lstStyle/>
          <a:p>
            <a:r>
              <a:rPr lang="zh-TW" altLang="en-US" smtClean="0"/>
              <a:t>按一下圖示以新增圖片</a:t>
            </a:r>
            <a:endParaRPr lang="en-US"/>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05CBC9E-4E94-466D-921E-BA6DFAC8E47B}" type="datetimeFigureOut">
              <a:rPr lang="zh-TW" altLang="en-US" smtClean="0"/>
              <a:t>2018/9/14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5ECF015-4D21-4ADC-8070-87A63F8D7BA3}" type="slidenum">
              <a:rPr lang="zh-TW" altLang="en-US" smtClean="0"/>
              <a:t>‹#›</a:t>
            </a:fld>
            <a:endParaRPr lang="zh-TW" altLang="en-US"/>
          </a:p>
        </p:txBody>
      </p:sp>
      <p:grpSp>
        <p:nvGrpSpPr>
          <p:cNvPr id="3" name="Group 15"/>
          <p:cNvGrpSpPr/>
          <p:nvPr/>
        </p:nvGrpSpPr>
        <p:grpSpPr>
          <a:xfrm>
            <a:off x="-9144" y="-18288"/>
            <a:ext cx="9144000" cy="146304"/>
            <a:chOff x="0" y="3268345"/>
            <a:chExt cx="9144000" cy="146304"/>
          </a:xfrm>
        </p:grpSpPr>
        <p:sp>
          <p:nvSpPr>
            <p:cNvPr id="17" name="Rectangle 16"/>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6826" y="0"/>
            <a:ext cx="9144000" cy="6286520"/>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6574536" y="6356350"/>
            <a:ext cx="2133600" cy="365125"/>
          </a:xfrm>
          <a:prstGeom prst="rect">
            <a:avLst/>
          </a:prstGeom>
        </p:spPr>
        <p:txBody>
          <a:bodyPr vert="horz" lIns="91440" tIns="45720" rIns="91440" bIns="45720" rtlCol="0" anchor="ctr"/>
          <a:lstStyle>
            <a:lvl1pPr algn="r">
              <a:defRPr sz="1200">
                <a:solidFill>
                  <a:sysClr val="windowText" lastClr="000000"/>
                </a:solidFill>
              </a:defRPr>
            </a:lvl1pPr>
          </a:lstStyle>
          <a:p>
            <a:fld id="{705CBC9E-4E94-466D-921E-BA6DFAC8E47B}" type="datetimeFigureOut">
              <a:rPr lang="zh-TW" altLang="en-US" smtClean="0"/>
              <a:t>2018/9/14</a:t>
            </a:fld>
            <a:endParaRPr lang="zh-TW"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endParaRPr lang="zh-TW" altLang="en-US"/>
          </a:p>
        </p:txBody>
      </p:sp>
      <p:sp>
        <p:nvSpPr>
          <p:cNvPr id="6" name="Slide Number Placeholder 5"/>
          <p:cNvSpPr>
            <a:spLocks noGrp="1"/>
          </p:cNvSpPr>
          <p:nvPr>
            <p:ph type="sldNum" sz="quarter" idx="4"/>
          </p:nvPr>
        </p:nvSpPr>
        <p:spPr>
          <a:xfrm>
            <a:off x="460248" y="6356350"/>
            <a:ext cx="2133600" cy="365125"/>
          </a:xfrm>
          <a:prstGeom prst="rect">
            <a:avLst/>
          </a:prstGeom>
        </p:spPr>
        <p:txBody>
          <a:bodyPr vert="horz" lIns="91440" tIns="45720" rIns="91440" bIns="45720" rtlCol="0" anchor="ctr"/>
          <a:lstStyle>
            <a:lvl1pPr algn="l">
              <a:defRPr sz="1200">
                <a:solidFill>
                  <a:sysClr val="windowText" lastClr="000000"/>
                </a:solidFill>
              </a:defRPr>
            </a:lvl1pPr>
          </a:lstStyle>
          <a:p>
            <a:fld id="{B5ECF015-4D21-4ADC-8070-87A63F8D7BA3}" type="slidenum">
              <a:rPr lang="zh-TW" altLang="en-US" smtClean="0"/>
              <a:t>‹#›</a:t>
            </a:fld>
            <a:endParaRPr lang="zh-TW" altLang="en-US"/>
          </a:p>
        </p:txBody>
      </p:sp>
      <p:sp>
        <p:nvSpPr>
          <p:cNvPr id="8" name="Title Placeholder 7"/>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tx2"/>
        </a:buClr>
        <a:buSzPct val="70000"/>
        <a:buFont typeface="Wingdings 2"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4"/>
        </a:buClr>
        <a:buSzPct val="60000"/>
        <a:buFont typeface="Wingdings 2"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SzPct val="57000"/>
        <a:buFont typeface="Wingdings 2"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SzPct val="55000"/>
        <a:buFont typeface="Wingdings 2" pitchFamily="18"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SzPct val="5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5784" cy="6858000"/>
          </a:xfrm>
          <a:prstGeom prst="rect">
            <a:avLst/>
          </a:prstGeom>
        </p:spPr>
      </p:pic>
      <p:sp>
        <p:nvSpPr>
          <p:cNvPr id="2" name="標題 1"/>
          <p:cNvSpPr>
            <a:spLocks noGrp="1"/>
          </p:cNvSpPr>
          <p:nvPr>
            <p:ph type="ctrTitle"/>
          </p:nvPr>
        </p:nvSpPr>
        <p:spPr>
          <a:xfrm>
            <a:off x="615492" y="332656"/>
            <a:ext cx="7924800" cy="1470025"/>
          </a:xfrm>
        </p:spPr>
        <p:txBody>
          <a:bodyPr>
            <a:normAutofit/>
          </a:bodyPr>
          <a:lstStyle/>
          <a:p>
            <a:r>
              <a:rPr lang="zh-TW" altLang="en-US" sz="8800" dirty="0" smtClean="0">
                <a:solidFill>
                  <a:srgbClr val="FF0000"/>
                </a:solidFill>
              </a:rPr>
              <a:t>學務處宣導</a:t>
            </a:r>
            <a:endParaRPr lang="zh-TW" altLang="en-US" sz="8800" dirty="0">
              <a:solidFill>
                <a:srgbClr val="FF0000"/>
              </a:solidFill>
            </a:endParaRPr>
          </a:p>
        </p:txBody>
      </p:sp>
      <p:sp>
        <p:nvSpPr>
          <p:cNvPr id="3" name="副標題 2"/>
          <p:cNvSpPr>
            <a:spLocks noGrp="1"/>
          </p:cNvSpPr>
          <p:nvPr>
            <p:ph type="subTitle" idx="1"/>
          </p:nvPr>
        </p:nvSpPr>
        <p:spPr>
          <a:xfrm>
            <a:off x="971600" y="2060848"/>
            <a:ext cx="7088832" cy="3635375"/>
          </a:xfrm>
        </p:spPr>
        <p:txBody>
          <a:bodyPr>
            <a:normAutofit fontScale="55000" lnSpcReduction="20000"/>
          </a:bodyPr>
          <a:lstStyle/>
          <a:p>
            <a:pPr>
              <a:lnSpc>
                <a:spcPct val="170000"/>
              </a:lnSpc>
              <a:spcBef>
                <a:spcPct val="0"/>
              </a:spcBef>
            </a:pPr>
            <a:r>
              <a:rPr lang="en-US" altLang="zh-TW" sz="8800" dirty="0">
                <a:solidFill>
                  <a:srgbClr val="FFFF00"/>
                </a:solidFill>
                <a:effectLst>
                  <a:glow rad="101600">
                    <a:schemeClr val="tx2"/>
                  </a:glow>
                </a:effectLst>
                <a:latin typeface="微軟正黑體" panose="020B0604030504040204" pitchFamily="34" charset="-120"/>
                <a:ea typeface="微軟正黑體" panose="020B0604030504040204" pitchFamily="34" charset="-120"/>
                <a:cs typeface="+mj-cs"/>
              </a:rPr>
              <a:t>1.</a:t>
            </a:r>
            <a:r>
              <a:rPr lang="zh-TW" altLang="en-US" sz="8800" dirty="0">
                <a:solidFill>
                  <a:srgbClr val="FFFF00"/>
                </a:solidFill>
                <a:effectLst>
                  <a:glow rad="101600">
                    <a:schemeClr val="tx2"/>
                  </a:glow>
                </a:effectLst>
                <a:latin typeface="微軟正黑體" panose="020B0604030504040204" pitchFamily="34" charset="-120"/>
                <a:ea typeface="微軟正黑體" panose="020B0604030504040204" pitchFamily="34" charset="-120"/>
                <a:cs typeface="+mj-cs"/>
              </a:rPr>
              <a:t>視 力 保 健 宣 導</a:t>
            </a:r>
            <a:endParaRPr lang="en-US" altLang="zh-TW" sz="8800" dirty="0">
              <a:solidFill>
                <a:srgbClr val="FFFF00"/>
              </a:solidFill>
              <a:effectLst>
                <a:glow rad="101600">
                  <a:schemeClr val="tx2"/>
                </a:glow>
              </a:effectLst>
              <a:latin typeface="微軟正黑體" panose="020B0604030504040204" pitchFamily="34" charset="-120"/>
              <a:ea typeface="微軟正黑體" panose="020B0604030504040204" pitchFamily="34" charset="-120"/>
              <a:cs typeface="+mj-cs"/>
            </a:endParaRPr>
          </a:p>
          <a:p>
            <a:pPr>
              <a:lnSpc>
                <a:spcPct val="170000"/>
              </a:lnSpc>
              <a:spcBef>
                <a:spcPct val="0"/>
              </a:spcBef>
            </a:pPr>
            <a:r>
              <a:rPr lang="zh-TW" altLang="en-US" sz="8800" dirty="0">
                <a:solidFill>
                  <a:srgbClr val="FFFF00"/>
                </a:solidFill>
                <a:effectLst>
                  <a:glow rad="101600">
                    <a:schemeClr val="tx2"/>
                  </a:glow>
                </a:effectLst>
                <a:latin typeface="微軟正黑體" panose="020B0604030504040204" pitchFamily="34" charset="-120"/>
                <a:ea typeface="微軟正黑體" panose="020B0604030504040204" pitchFamily="34" charset="-120"/>
                <a:cs typeface="+mj-cs"/>
              </a:rPr>
              <a:t> </a:t>
            </a:r>
            <a:r>
              <a:rPr lang="en-US" altLang="zh-TW" sz="8800" dirty="0">
                <a:solidFill>
                  <a:srgbClr val="FFFF00"/>
                </a:solidFill>
                <a:effectLst>
                  <a:glow rad="101600">
                    <a:schemeClr val="tx2"/>
                  </a:glow>
                </a:effectLst>
                <a:latin typeface="微軟正黑體" panose="020B0604030504040204" pitchFamily="34" charset="-120"/>
                <a:ea typeface="微軟正黑體" panose="020B0604030504040204" pitchFamily="34" charset="-120"/>
                <a:cs typeface="+mj-cs"/>
              </a:rPr>
              <a:t>2.</a:t>
            </a:r>
            <a:r>
              <a:rPr lang="zh-TW" altLang="en-US" sz="8800" dirty="0">
                <a:solidFill>
                  <a:srgbClr val="FFFF00"/>
                </a:solidFill>
                <a:effectLst>
                  <a:glow rad="101600">
                    <a:schemeClr val="tx2"/>
                  </a:glow>
                </a:effectLst>
                <a:latin typeface="微軟正黑體" panose="020B0604030504040204" pitchFamily="34" charset="-120"/>
                <a:ea typeface="微軟正黑體" panose="020B0604030504040204" pitchFamily="34" charset="-120"/>
                <a:cs typeface="+mj-cs"/>
              </a:rPr>
              <a:t>手 機 使 用 宣 導</a:t>
            </a:r>
            <a:endParaRPr lang="en-US" altLang="zh-TW" sz="8800" dirty="0">
              <a:solidFill>
                <a:srgbClr val="FFFF00"/>
              </a:solidFill>
              <a:effectLst>
                <a:glow rad="101600">
                  <a:schemeClr val="tx2"/>
                </a:glow>
              </a:effectLst>
              <a:latin typeface="微軟正黑體" panose="020B0604030504040204" pitchFamily="34" charset="-120"/>
              <a:ea typeface="微軟正黑體" panose="020B0604030504040204" pitchFamily="34" charset="-120"/>
              <a:cs typeface="+mj-cs"/>
            </a:endParaRPr>
          </a:p>
          <a:p>
            <a:pPr>
              <a:lnSpc>
                <a:spcPct val="170000"/>
              </a:lnSpc>
              <a:spcBef>
                <a:spcPct val="0"/>
              </a:spcBef>
            </a:pPr>
            <a:r>
              <a:rPr lang="zh-TW" altLang="en-US" sz="8800" dirty="0" smtClean="0">
                <a:solidFill>
                  <a:srgbClr val="FFFF00"/>
                </a:solidFill>
                <a:effectLst>
                  <a:glow rad="101600">
                    <a:schemeClr val="tx2"/>
                  </a:glow>
                </a:effectLst>
                <a:latin typeface="微軟正黑體" panose="020B0604030504040204" pitchFamily="34" charset="-120"/>
                <a:ea typeface="微軟正黑體" panose="020B0604030504040204" pitchFamily="34" charset="-120"/>
                <a:cs typeface="+mj-cs"/>
              </a:rPr>
              <a:t> </a:t>
            </a:r>
            <a:r>
              <a:rPr lang="en-US" altLang="zh-TW" sz="8800" dirty="0" smtClean="0">
                <a:solidFill>
                  <a:srgbClr val="FFFF00"/>
                </a:solidFill>
                <a:effectLst>
                  <a:glow rad="101600">
                    <a:schemeClr val="tx2"/>
                  </a:glow>
                </a:effectLst>
                <a:latin typeface="微軟正黑體" panose="020B0604030504040204" pitchFamily="34" charset="-120"/>
                <a:ea typeface="微軟正黑體" panose="020B0604030504040204" pitchFamily="34" charset="-120"/>
                <a:cs typeface="+mj-cs"/>
              </a:rPr>
              <a:t>3</a:t>
            </a:r>
            <a:r>
              <a:rPr lang="en-US" altLang="zh-TW" sz="8800" dirty="0">
                <a:solidFill>
                  <a:srgbClr val="FFFF00"/>
                </a:solidFill>
                <a:effectLst>
                  <a:glow rad="101600">
                    <a:schemeClr val="tx2"/>
                  </a:glow>
                </a:effectLst>
                <a:latin typeface="微軟正黑體" panose="020B0604030504040204" pitchFamily="34" charset="-120"/>
                <a:ea typeface="微軟正黑體" panose="020B0604030504040204" pitchFamily="34" charset="-120"/>
                <a:cs typeface="+mj-cs"/>
              </a:rPr>
              <a:t>.</a:t>
            </a:r>
            <a:r>
              <a:rPr lang="zh-TW" altLang="en-US" sz="8800" dirty="0">
                <a:solidFill>
                  <a:srgbClr val="FFFF00"/>
                </a:solidFill>
                <a:effectLst>
                  <a:glow rad="101600">
                    <a:schemeClr val="tx2"/>
                  </a:glow>
                </a:effectLst>
                <a:latin typeface="微軟正黑體" panose="020B0604030504040204" pitchFamily="34" charset="-120"/>
                <a:ea typeface="微軟正黑體" panose="020B0604030504040204" pitchFamily="34" charset="-120"/>
                <a:cs typeface="+mj-cs"/>
              </a:rPr>
              <a:t>水 域 安 全 </a:t>
            </a:r>
            <a:r>
              <a:rPr lang="zh-TW" altLang="en-US" sz="8800" dirty="0" smtClean="0">
                <a:solidFill>
                  <a:srgbClr val="FFFF00"/>
                </a:solidFill>
                <a:effectLst>
                  <a:glow rad="101600">
                    <a:schemeClr val="tx2"/>
                  </a:glow>
                </a:effectLst>
                <a:latin typeface="微軟正黑體" panose="020B0604030504040204" pitchFamily="34" charset="-120"/>
                <a:ea typeface="微軟正黑體" panose="020B0604030504040204" pitchFamily="34" charset="-120"/>
                <a:cs typeface="+mj-cs"/>
              </a:rPr>
              <a:t>宣 導 </a:t>
            </a:r>
            <a:endParaRPr lang="en-US" altLang="zh-TW" sz="8800" dirty="0">
              <a:solidFill>
                <a:srgbClr val="FFFF00"/>
              </a:solidFill>
              <a:effectLst>
                <a:glow rad="101600">
                  <a:schemeClr val="tx2"/>
                </a:glow>
              </a:effectLst>
              <a:latin typeface="微軟正黑體" panose="020B0604030504040204" pitchFamily="34" charset="-120"/>
              <a:ea typeface="微軟正黑體" panose="020B0604030504040204" pitchFamily="34" charset="-120"/>
              <a:cs typeface="+mj-cs"/>
            </a:endParaRPr>
          </a:p>
          <a:p>
            <a:endParaRPr lang="zh-TW" altLang="en-US" sz="4800" b="1"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6493" y="-297"/>
            <a:ext cx="9156986" cy="6858594"/>
          </a:xfrm>
          <a:prstGeom prst="rect">
            <a:avLst/>
          </a:prstGeom>
        </p:spPr>
      </p:pic>
      <p:sp>
        <p:nvSpPr>
          <p:cNvPr id="140291" name="Rectangle 3"/>
          <p:cNvSpPr>
            <a:spLocks noGrp="1" noChangeArrowheads="1"/>
          </p:cNvSpPr>
          <p:nvPr>
            <p:ph idx="1"/>
          </p:nvPr>
        </p:nvSpPr>
        <p:spPr>
          <a:xfrm>
            <a:off x="457200" y="1499616"/>
            <a:ext cx="8579296" cy="4626547"/>
          </a:xfrm>
        </p:spPr>
        <p:txBody>
          <a:bodyPr>
            <a:normAutofit/>
          </a:bodyPr>
          <a:lstStyle/>
          <a:p>
            <a:pPr marL="0" indent="0" eaLnBrk="1" hangingPunct="1">
              <a:buNone/>
              <a:defRPr/>
            </a:pPr>
            <a:r>
              <a:rPr lang="en-US" altLang="zh-TW" sz="4000" b="1" dirty="0">
                <a:solidFill>
                  <a:srgbClr val="FFFFFF"/>
                </a:solidFill>
                <a:effectLst>
                  <a:glow rad="101600">
                    <a:schemeClr val="tx2"/>
                  </a:glow>
                </a:effectLst>
                <a:latin typeface="+mj-lt"/>
                <a:ea typeface="+mj-ea"/>
                <a:cs typeface="+mj-cs"/>
              </a:rPr>
              <a:t>1.3C</a:t>
            </a:r>
            <a:r>
              <a:rPr lang="zh-TW" altLang="en-US" sz="4000" b="1" dirty="0">
                <a:solidFill>
                  <a:srgbClr val="FFFFFF"/>
                </a:solidFill>
                <a:effectLst>
                  <a:glow rad="101600">
                    <a:schemeClr val="tx2"/>
                  </a:glow>
                </a:effectLst>
                <a:latin typeface="+mj-lt"/>
                <a:ea typeface="+mj-ea"/>
                <a:cs typeface="+mj-cs"/>
              </a:rPr>
              <a:t>產品使用，請與孩子約定時間</a:t>
            </a:r>
            <a:r>
              <a:rPr lang="zh-TW" altLang="en-US" sz="4000" b="1" dirty="0" smtClean="0">
                <a:solidFill>
                  <a:srgbClr val="FFFFFF"/>
                </a:solidFill>
                <a:effectLst>
                  <a:glow rad="101600">
                    <a:schemeClr val="tx2"/>
                  </a:glow>
                </a:effectLst>
                <a:latin typeface="+mj-lt"/>
                <a:ea typeface="+mj-ea"/>
                <a:cs typeface="+mj-cs"/>
              </a:rPr>
              <a:t>，</a:t>
            </a:r>
            <a:endParaRPr lang="en-US" altLang="zh-TW" sz="4000" b="1" dirty="0" smtClean="0">
              <a:solidFill>
                <a:srgbClr val="FFFFFF"/>
              </a:solidFill>
              <a:effectLst>
                <a:glow rad="101600">
                  <a:schemeClr val="tx2"/>
                </a:glow>
              </a:effectLst>
              <a:latin typeface="+mj-lt"/>
              <a:ea typeface="+mj-ea"/>
              <a:cs typeface="+mj-cs"/>
            </a:endParaRPr>
          </a:p>
          <a:p>
            <a:pPr marL="0" indent="0" eaLnBrk="1" hangingPunct="1">
              <a:buNone/>
              <a:defRPr/>
            </a:pPr>
            <a:r>
              <a:rPr lang="zh-TW" altLang="en-US" sz="4000" b="1" dirty="0">
                <a:solidFill>
                  <a:srgbClr val="FFFFFF"/>
                </a:solidFill>
                <a:effectLst>
                  <a:glow rad="101600">
                    <a:schemeClr val="tx2"/>
                  </a:glow>
                </a:effectLst>
                <a:latin typeface="+mj-lt"/>
                <a:ea typeface="+mj-ea"/>
                <a:cs typeface="+mj-cs"/>
              </a:rPr>
              <a:t> </a:t>
            </a:r>
            <a:r>
              <a:rPr lang="zh-TW" altLang="en-US" sz="4000" b="1" dirty="0" smtClean="0">
                <a:solidFill>
                  <a:srgbClr val="FFFFFF"/>
                </a:solidFill>
                <a:effectLst>
                  <a:glow rad="101600">
                    <a:schemeClr val="tx2"/>
                  </a:glow>
                </a:effectLst>
                <a:latin typeface="+mj-lt"/>
                <a:ea typeface="+mj-ea"/>
                <a:cs typeface="+mj-cs"/>
              </a:rPr>
              <a:t> 掌握</a:t>
            </a:r>
            <a:r>
              <a:rPr lang="en-US" altLang="zh-TW" sz="4000" b="1" dirty="0">
                <a:solidFill>
                  <a:srgbClr val="FFFFFF"/>
                </a:solidFill>
                <a:effectLst>
                  <a:glow rad="101600">
                    <a:schemeClr val="tx2"/>
                  </a:glow>
                </a:effectLst>
                <a:latin typeface="+mj-lt"/>
                <a:ea typeface="+mj-ea"/>
                <a:cs typeface="+mj-cs"/>
              </a:rPr>
              <a:t>30</a:t>
            </a:r>
            <a:r>
              <a:rPr lang="zh-TW" altLang="en-US" sz="4000" b="1" dirty="0">
                <a:solidFill>
                  <a:srgbClr val="FFFFFF"/>
                </a:solidFill>
                <a:effectLst>
                  <a:glow rad="101600">
                    <a:schemeClr val="tx2"/>
                  </a:glow>
                </a:effectLst>
                <a:latin typeface="+mj-lt"/>
                <a:ea typeface="+mj-ea"/>
                <a:cs typeface="+mj-cs"/>
              </a:rPr>
              <a:t>分鐘使用，休息</a:t>
            </a:r>
            <a:r>
              <a:rPr lang="en-US" altLang="zh-TW" sz="4000" b="1" dirty="0">
                <a:solidFill>
                  <a:srgbClr val="FFFFFF"/>
                </a:solidFill>
                <a:effectLst>
                  <a:glow rad="101600">
                    <a:schemeClr val="tx2"/>
                  </a:glow>
                </a:effectLst>
                <a:latin typeface="+mj-lt"/>
                <a:ea typeface="+mj-ea"/>
                <a:cs typeface="+mj-cs"/>
              </a:rPr>
              <a:t>10</a:t>
            </a:r>
            <a:r>
              <a:rPr lang="zh-TW" altLang="en-US" sz="4000" b="1" dirty="0" smtClean="0">
                <a:solidFill>
                  <a:srgbClr val="FFFFFF"/>
                </a:solidFill>
                <a:effectLst>
                  <a:glow rad="101600">
                    <a:schemeClr val="tx2"/>
                  </a:glow>
                </a:effectLst>
                <a:latin typeface="+mj-lt"/>
                <a:ea typeface="+mj-ea"/>
                <a:cs typeface="+mj-cs"/>
              </a:rPr>
              <a:t>分鐘原則。</a:t>
            </a:r>
            <a:endParaRPr lang="en-US" altLang="zh-TW" sz="4000" b="1" dirty="0">
              <a:solidFill>
                <a:srgbClr val="FFFFFF"/>
              </a:solidFill>
              <a:effectLst>
                <a:glow rad="101600">
                  <a:schemeClr val="tx2"/>
                </a:glow>
              </a:effectLst>
              <a:latin typeface="+mj-lt"/>
              <a:ea typeface="+mj-ea"/>
              <a:cs typeface="+mj-cs"/>
            </a:endParaRPr>
          </a:p>
          <a:p>
            <a:pPr>
              <a:buNone/>
              <a:defRPr/>
            </a:pPr>
            <a:r>
              <a:rPr lang="en-US" altLang="zh-TW" sz="4000" b="1" dirty="0">
                <a:solidFill>
                  <a:srgbClr val="FFFFFF"/>
                </a:solidFill>
                <a:effectLst>
                  <a:glow rad="101600">
                    <a:schemeClr val="tx2"/>
                  </a:glow>
                </a:effectLst>
                <a:latin typeface="+mj-lt"/>
                <a:ea typeface="+mj-ea"/>
                <a:cs typeface="+mj-cs"/>
              </a:rPr>
              <a:t>2.</a:t>
            </a:r>
            <a:r>
              <a:rPr lang="zh-TW" altLang="en-US" sz="4000" b="1" dirty="0">
                <a:solidFill>
                  <a:srgbClr val="FFFFFF"/>
                </a:solidFill>
                <a:effectLst>
                  <a:glow rad="101600">
                    <a:schemeClr val="tx2"/>
                  </a:glow>
                </a:effectLst>
                <a:latin typeface="+mj-lt"/>
                <a:ea typeface="+mj-ea"/>
                <a:cs typeface="+mj-cs"/>
              </a:rPr>
              <a:t>預防近視的發生與</a:t>
            </a:r>
            <a:r>
              <a:rPr lang="zh-TW" altLang="en-US" sz="4000" b="1" dirty="0" smtClean="0">
                <a:solidFill>
                  <a:srgbClr val="FFFFFF"/>
                </a:solidFill>
                <a:effectLst>
                  <a:glow rad="101600">
                    <a:schemeClr val="tx2"/>
                  </a:glow>
                </a:effectLst>
                <a:latin typeface="+mj-lt"/>
                <a:ea typeface="+mj-ea"/>
                <a:cs typeface="+mj-cs"/>
              </a:rPr>
              <a:t>惡化，定期檢查</a:t>
            </a:r>
            <a:r>
              <a:rPr lang="zh-TW" altLang="en-US" sz="4000" b="1" dirty="0">
                <a:solidFill>
                  <a:srgbClr val="FFFFFF"/>
                </a:solidFill>
                <a:effectLst>
                  <a:glow rad="101600">
                    <a:schemeClr val="tx2"/>
                  </a:glow>
                </a:effectLst>
              </a:rPr>
              <a:t>。</a:t>
            </a:r>
            <a:endParaRPr lang="en-US" altLang="zh-TW" sz="4000" b="1" dirty="0" smtClean="0">
              <a:solidFill>
                <a:srgbClr val="FFFFFF"/>
              </a:solidFill>
              <a:effectLst>
                <a:glow rad="101600">
                  <a:schemeClr val="tx2"/>
                </a:glow>
              </a:effectLst>
              <a:latin typeface="+mj-lt"/>
              <a:ea typeface="+mj-ea"/>
              <a:cs typeface="+mj-cs"/>
            </a:endParaRPr>
          </a:p>
          <a:p>
            <a:pPr>
              <a:buNone/>
              <a:defRPr/>
            </a:pPr>
            <a:r>
              <a:rPr lang="en-US" altLang="zh-TW" sz="4000" b="1" dirty="0" smtClean="0">
                <a:solidFill>
                  <a:srgbClr val="FFFFFF"/>
                </a:solidFill>
                <a:effectLst>
                  <a:glow rad="101600">
                    <a:schemeClr val="tx2"/>
                  </a:glow>
                </a:effectLst>
                <a:latin typeface="+mj-lt"/>
                <a:ea typeface="+mj-ea"/>
                <a:cs typeface="+mj-cs"/>
              </a:rPr>
              <a:t>3.</a:t>
            </a:r>
            <a:r>
              <a:rPr lang="zh-TW" altLang="en-US" sz="4000" b="1" dirty="0">
                <a:solidFill>
                  <a:srgbClr val="FFFFFF"/>
                </a:solidFill>
                <a:effectLst>
                  <a:glow rad="101600">
                    <a:schemeClr val="tx2"/>
                  </a:glow>
                </a:effectLst>
              </a:rPr>
              <a:t>多接觸大自然、多看遠方綠色</a:t>
            </a:r>
            <a:r>
              <a:rPr lang="zh-TW" altLang="en-US" sz="4000" b="1" dirty="0" smtClean="0">
                <a:solidFill>
                  <a:srgbClr val="FFFFFF"/>
                </a:solidFill>
                <a:effectLst>
                  <a:glow rad="101600">
                    <a:schemeClr val="tx2"/>
                  </a:glow>
                </a:effectLst>
              </a:rPr>
              <a:t>景物。</a:t>
            </a:r>
            <a:endParaRPr lang="en-US" altLang="zh-TW" sz="4000" b="1" dirty="0" smtClean="0">
              <a:solidFill>
                <a:srgbClr val="FFFFFF"/>
              </a:solidFill>
              <a:effectLst>
                <a:glow rad="101600">
                  <a:schemeClr val="tx2"/>
                </a:glow>
              </a:effectLst>
            </a:endParaRPr>
          </a:p>
          <a:p>
            <a:pPr>
              <a:buNone/>
              <a:defRPr/>
            </a:pPr>
            <a:r>
              <a:rPr lang="en-US" altLang="zh-TW" sz="4000" b="1" dirty="0" smtClean="0">
                <a:solidFill>
                  <a:srgbClr val="FFFFFF"/>
                </a:solidFill>
                <a:effectLst>
                  <a:glow rad="101600">
                    <a:schemeClr val="tx2"/>
                  </a:glow>
                </a:effectLst>
                <a:latin typeface="標楷體" pitchFamily="65" charset="-120"/>
                <a:ea typeface="標楷體" pitchFamily="65" charset="-120"/>
              </a:rPr>
              <a:t>4</a:t>
            </a:r>
            <a:r>
              <a:rPr lang="en-US" altLang="zh-TW" sz="4000" b="1" dirty="0" smtClean="0">
                <a:solidFill>
                  <a:srgbClr val="FFFFFF"/>
                </a:solidFill>
                <a:effectLst>
                  <a:glow rad="101600">
                    <a:schemeClr val="tx2"/>
                  </a:glow>
                </a:effectLst>
              </a:rPr>
              <a:t>.</a:t>
            </a:r>
            <a:r>
              <a:rPr lang="zh-TW" altLang="en-US" sz="4000" b="1" dirty="0" smtClean="0">
                <a:solidFill>
                  <a:srgbClr val="FFFFFF"/>
                </a:solidFill>
                <a:effectLst>
                  <a:glow rad="101600">
                    <a:schemeClr val="tx2"/>
                  </a:glow>
                </a:effectLst>
              </a:rPr>
              <a:t>做好讀書寫字正確姿勢要求。</a:t>
            </a:r>
            <a:endParaRPr lang="en-US" altLang="zh-TW" sz="4000" b="1" dirty="0" smtClean="0">
              <a:solidFill>
                <a:srgbClr val="FFFFFF"/>
              </a:solidFill>
              <a:effectLst>
                <a:glow rad="101600">
                  <a:schemeClr val="tx2"/>
                </a:glow>
              </a:effectLst>
            </a:endParaRPr>
          </a:p>
          <a:p>
            <a:pPr>
              <a:buNone/>
              <a:defRPr/>
            </a:pPr>
            <a:r>
              <a:rPr lang="en-US" altLang="zh-TW" sz="4000" b="1" dirty="0" smtClean="0">
                <a:solidFill>
                  <a:srgbClr val="FFFFFF"/>
                </a:solidFill>
                <a:effectLst>
                  <a:glow rad="101600">
                    <a:schemeClr val="tx2"/>
                  </a:glow>
                </a:effectLst>
                <a:latin typeface="標楷體" pitchFamily="65" charset="-120"/>
                <a:ea typeface="標楷體" pitchFamily="65" charset="-120"/>
              </a:rPr>
              <a:t>5.</a:t>
            </a:r>
            <a:r>
              <a:rPr lang="zh-TW" altLang="en-US" sz="4000" b="1" dirty="0">
                <a:solidFill>
                  <a:srgbClr val="FFFFFF"/>
                </a:solidFill>
                <a:effectLst>
                  <a:glow rad="101600">
                    <a:schemeClr val="tx2"/>
                  </a:glow>
                </a:effectLst>
              </a:rPr>
              <a:t>均衡飲食，不挑食。</a:t>
            </a:r>
            <a:r>
              <a:rPr lang="en-US" altLang="zh-TW" sz="4000" b="1" dirty="0">
                <a:solidFill>
                  <a:srgbClr val="FFFFFF"/>
                </a:solidFill>
                <a:effectLst>
                  <a:glow rad="101600">
                    <a:schemeClr val="tx2"/>
                  </a:glow>
                </a:effectLst>
              </a:rPr>
              <a:t> </a:t>
            </a:r>
          </a:p>
        </p:txBody>
      </p:sp>
      <p:sp>
        <p:nvSpPr>
          <p:cNvPr id="140290" name="Rectangle 2"/>
          <p:cNvSpPr>
            <a:spLocks noGrp="1" noChangeArrowheads="1"/>
          </p:cNvSpPr>
          <p:nvPr>
            <p:ph type="title"/>
          </p:nvPr>
        </p:nvSpPr>
        <p:spPr>
          <a:xfrm>
            <a:off x="455651" y="476672"/>
            <a:ext cx="8229600" cy="1143000"/>
          </a:xfrm>
        </p:spPr>
        <p:txBody>
          <a:bodyPr>
            <a:normAutofit fontScale="90000"/>
          </a:bodyPr>
          <a:lstStyle/>
          <a:p>
            <a:pPr>
              <a:defRPr/>
            </a:pPr>
            <a:r>
              <a:rPr lang="zh-TW" altLang="en-US" b="1" dirty="0" smtClean="0"/>
              <a:t>視 </a:t>
            </a:r>
            <a:r>
              <a:rPr lang="zh-TW" altLang="en-US" b="1" dirty="0"/>
              <a:t>力 保 健 宣 導</a:t>
            </a:r>
            <a:r>
              <a:rPr lang="en-US" altLang="zh-TW" b="1" dirty="0">
                <a:solidFill>
                  <a:schemeClr val="tx1">
                    <a:lumMod val="85000"/>
                    <a:lumOff val="15000"/>
                  </a:schemeClr>
                </a:solidFill>
              </a:rPr>
              <a:t/>
            </a:r>
            <a:br>
              <a:rPr lang="en-US" altLang="zh-TW" b="1" dirty="0">
                <a:solidFill>
                  <a:schemeClr val="tx1">
                    <a:lumMod val="85000"/>
                    <a:lumOff val="15000"/>
                  </a:schemeClr>
                </a:solidFill>
              </a:rPr>
            </a:br>
            <a:endParaRPr lang="zh-TW" altLang="en-US" dirty="0" smtClean="0">
              <a:solidFill>
                <a:schemeClr val="accent5">
                  <a:lumMod val="40000"/>
                  <a:lumOff val="60000"/>
                </a:schemeClr>
              </a:solidFill>
              <a:ea typeface="標楷體" charset="0"/>
              <a:cs typeface="標楷體"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6493" y="-297"/>
            <a:ext cx="9156986" cy="6858594"/>
          </a:xfrm>
          <a:prstGeom prst="rect">
            <a:avLst/>
          </a:prstGeom>
        </p:spPr>
      </p:pic>
      <p:sp>
        <p:nvSpPr>
          <p:cNvPr id="87042" name="Rectangle 2"/>
          <p:cNvSpPr>
            <a:spLocks noGrp="1" noChangeArrowheads="1"/>
          </p:cNvSpPr>
          <p:nvPr>
            <p:ph type="title"/>
          </p:nvPr>
        </p:nvSpPr>
        <p:spPr>
          <a:xfrm>
            <a:off x="1259632" y="562769"/>
            <a:ext cx="8885238" cy="1155700"/>
          </a:xfrm>
        </p:spPr>
        <p:txBody>
          <a:bodyPr>
            <a:normAutofit fontScale="90000"/>
          </a:bodyPr>
          <a:lstStyle/>
          <a:p>
            <a:pPr>
              <a:defRPr/>
            </a:pPr>
            <a:r>
              <a:rPr lang="zh-TW" altLang="en-US" sz="4800" dirty="0" smtClean="0">
                <a:solidFill>
                  <a:schemeClr val="bg1"/>
                </a:solidFill>
                <a:ea typeface="標楷體" charset="0"/>
                <a:cs typeface="標楷體" charset="0"/>
              </a:rPr>
              <a:t>校 內 手 </a:t>
            </a:r>
            <a:r>
              <a:rPr lang="zh-TW" altLang="en-US" sz="4800" dirty="0">
                <a:solidFill>
                  <a:schemeClr val="bg1"/>
                </a:solidFill>
                <a:ea typeface="標楷體" charset="0"/>
                <a:cs typeface="標楷體" charset="0"/>
              </a:rPr>
              <a:t>機 使 用 宣 導</a:t>
            </a:r>
            <a:r>
              <a:rPr lang="en-US" altLang="zh-TW" sz="4800" b="1" dirty="0">
                <a:solidFill>
                  <a:schemeClr val="tx1">
                    <a:lumMod val="85000"/>
                    <a:lumOff val="15000"/>
                  </a:schemeClr>
                </a:solidFill>
              </a:rPr>
              <a:t/>
            </a:r>
            <a:br>
              <a:rPr lang="en-US" altLang="zh-TW" sz="4800" b="1" dirty="0">
                <a:solidFill>
                  <a:schemeClr val="tx1">
                    <a:lumMod val="85000"/>
                    <a:lumOff val="15000"/>
                  </a:schemeClr>
                </a:solidFill>
              </a:rPr>
            </a:br>
            <a:endParaRPr lang="zh-TW" altLang="en-US" sz="4800" dirty="0" smtClean="0">
              <a:solidFill>
                <a:schemeClr val="bg1"/>
              </a:solidFill>
              <a:ea typeface="標楷體" charset="0"/>
              <a:cs typeface="標楷體" charset="0"/>
            </a:endParaRPr>
          </a:p>
        </p:txBody>
      </p:sp>
      <p:sp>
        <p:nvSpPr>
          <p:cNvPr id="9" name="Rectangle 3"/>
          <p:cNvSpPr>
            <a:spLocks noGrp="1" noChangeArrowheads="1"/>
          </p:cNvSpPr>
          <p:nvPr>
            <p:ph idx="1"/>
          </p:nvPr>
        </p:nvSpPr>
        <p:spPr>
          <a:xfrm>
            <a:off x="457200" y="1499616"/>
            <a:ext cx="8579296" cy="4593679"/>
          </a:xfrm>
        </p:spPr>
        <p:txBody>
          <a:bodyPr>
            <a:noAutofit/>
          </a:bodyPr>
          <a:lstStyle/>
          <a:p>
            <a:pPr marL="0" indent="0">
              <a:lnSpc>
                <a:spcPct val="120000"/>
              </a:lnSpc>
              <a:buNone/>
              <a:defRPr/>
            </a:pPr>
            <a:r>
              <a:rPr lang="en-US" altLang="zh-TW" sz="2800" b="1" dirty="0">
                <a:solidFill>
                  <a:srgbClr val="FFFFFF"/>
                </a:solidFill>
                <a:effectLst>
                  <a:glow rad="101600">
                    <a:schemeClr val="tx2"/>
                  </a:glow>
                </a:effectLst>
              </a:rPr>
              <a:t>1.</a:t>
            </a:r>
            <a:r>
              <a:rPr lang="zh-TW" altLang="zh-TW" sz="2800" b="1" dirty="0">
                <a:solidFill>
                  <a:srgbClr val="FFFFFF"/>
                </a:solidFill>
                <a:effectLst>
                  <a:glow rad="101600">
                    <a:schemeClr val="tx2"/>
                  </a:glow>
                </a:effectLst>
              </a:rPr>
              <a:t>申請條件：學生持有行動電話，為家長交付、同意</a:t>
            </a:r>
            <a:r>
              <a:rPr lang="zh-TW" altLang="zh-TW" sz="2800" b="1" dirty="0" smtClean="0">
                <a:solidFill>
                  <a:srgbClr val="FFFFFF"/>
                </a:solidFill>
                <a:effectLst>
                  <a:glow rad="101600">
                    <a:schemeClr val="tx2"/>
                  </a:glow>
                </a:effectLst>
              </a:rPr>
              <a:t>其</a:t>
            </a:r>
            <a:r>
              <a:rPr lang="zh-TW" altLang="en-US" sz="2800" b="1" dirty="0" smtClean="0">
                <a:solidFill>
                  <a:srgbClr val="FFFFFF"/>
                </a:solidFill>
                <a:effectLst>
                  <a:glow rad="101600">
                    <a:schemeClr val="tx2"/>
                  </a:glow>
                </a:effectLst>
              </a:rPr>
              <a:t> </a:t>
            </a:r>
            <a:endParaRPr lang="en-US" altLang="zh-TW" sz="2800" b="1" dirty="0" smtClean="0">
              <a:solidFill>
                <a:srgbClr val="FFFFFF"/>
              </a:solidFill>
              <a:effectLst>
                <a:glow rad="101600">
                  <a:schemeClr val="tx2"/>
                </a:glow>
              </a:effectLst>
            </a:endParaRPr>
          </a:p>
          <a:p>
            <a:pPr marL="0" indent="0">
              <a:lnSpc>
                <a:spcPct val="120000"/>
              </a:lnSpc>
              <a:buNone/>
              <a:defRPr/>
            </a:pPr>
            <a:r>
              <a:rPr lang="zh-TW" altLang="en-US" sz="2800" b="1" dirty="0">
                <a:solidFill>
                  <a:srgbClr val="FFFFFF"/>
                </a:solidFill>
                <a:effectLst>
                  <a:glow rad="101600">
                    <a:schemeClr val="tx2"/>
                  </a:glow>
                </a:effectLst>
              </a:rPr>
              <a:t> </a:t>
            </a:r>
            <a:r>
              <a:rPr lang="zh-TW" altLang="en-US" sz="2800" b="1" dirty="0" smtClean="0">
                <a:solidFill>
                  <a:srgbClr val="FFFFFF"/>
                </a:solidFill>
                <a:effectLst>
                  <a:glow rad="101600">
                    <a:schemeClr val="tx2"/>
                  </a:glow>
                </a:effectLst>
              </a:rPr>
              <a:t> </a:t>
            </a:r>
            <a:r>
              <a:rPr lang="zh-TW" altLang="zh-TW" sz="2800" b="1" dirty="0" smtClean="0">
                <a:solidFill>
                  <a:srgbClr val="FFFFFF"/>
                </a:solidFill>
                <a:effectLst>
                  <a:glow rad="101600">
                    <a:schemeClr val="tx2"/>
                  </a:glow>
                </a:effectLst>
              </a:rPr>
              <a:t>攜帶</a:t>
            </a:r>
            <a:r>
              <a:rPr lang="zh-TW" altLang="zh-TW" sz="2800" b="1" dirty="0">
                <a:solidFill>
                  <a:srgbClr val="FFFFFF"/>
                </a:solidFill>
                <a:effectLst>
                  <a:glow rad="101600">
                    <a:schemeClr val="tx2"/>
                  </a:glow>
                </a:effectLst>
              </a:rPr>
              <a:t>來校，並同意遵守團體共同規範，且家長願意</a:t>
            </a:r>
            <a:r>
              <a:rPr lang="zh-TW" altLang="zh-TW" sz="2800" b="1" dirty="0" smtClean="0">
                <a:solidFill>
                  <a:srgbClr val="FFFFFF"/>
                </a:solidFill>
                <a:effectLst>
                  <a:glow rad="101600">
                    <a:schemeClr val="tx2"/>
                  </a:glow>
                </a:effectLst>
              </a:rPr>
              <a:t>配</a:t>
            </a:r>
            <a:endParaRPr lang="en-US" altLang="zh-TW" sz="2800" b="1" dirty="0" smtClean="0">
              <a:solidFill>
                <a:srgbClr val="FFFFFF"/>
              </a:solidFill>
              <a:effectLst>
                <a:glow rad="101600">
                  <a:schemeClr val="tx2"/>
                </a:glow>
              </a:effectLst>
            </a:endParaRPr>
          </a:p>
          <a:p>
            <a:pPr marL="0" indent="0">
              <a:lnSpc>
                <a:spcPct val="120000"/>
              </a:lnSpc>
              <a:buNone/>
              <a:defRPr/>
            </a:pPr>
            <a:r>
              <a:rPr lang="zh-TW" altLang="en-US" sz="2800" b="1" dirty="0" smtClean="0">
                <a:solidFill>
                  <a:srgbClr val="FFFFFF"/>
                </a:solidFill>
                <a:effectLst>
                  <a:glow rad="101600">
                    <a:schemeClr val="tx2"/>
                  </a:glow>
                </a:effectLst>
              </a:rPr>
              <a:t>  </a:t>
            </a:r>
            <a:r>
              <a:rPr lang="zh-TW" altLang="zh-TW" sz="2800" b="1" dirty="0" smtClean="0">
                <a:solidFill>
                  <a:srgbClr val="FFFFFF"/>
                </a:solidFill>
                <a:effectLst>
                  <a:glow rad="101600">
                    <a:schemeClr val="tx2"/>
                  </a:glow>
                </a:effectLst>
              </a:rPr>
              <a:t>合</a:t>
            </a:r>
            <a:r>
              <a:rPr lang="zh-TW" altLang="zh-TW" sz="2800" b="1" dirty="0">
                <a:solidFill>
                  <a:srgbClr val="FFFFFF"/>
                </a:solidFill>
                <a:effectLst>
                  <a:glow rad="101600">
                    <a:schemeClr val="tx2"/>
                  </a:glow>
                </a:effectLst>
              </a:rPr>
              <a:t>督導者</a:t>
            </a:r>
            <a:r>
              <a:rPr lang="zh-TW" altLang="en-US" sz="2800" b="1" dirty="0">
                <a:solidFill>
                  <a:srgbClr val="FFFFFF"/>
                </a:solidFill>
                <a:effectLst>
                  <a:glow rad="101600">
                    <a:schemeClr val="tx2"/>
                  </a:glow>
                </a:effectLst>
              </a:rPr>
              <a:t>。</a:t>
            </a:r>
            <a:endParaRPr lang="en-US" altLang="zh-TW" sz="2800" b="1" dirty="0">
              <a:solidFill>
                <a:srgbClr val="FFFFFF"/>
              </a:solidFill>
              <a:effectLst>
                <a:glow rad="101600">
                  <a:schemeClr val="tx2"/>
                </a:glow>
              </a:effectLst>
            </a:endParaRPr>
          </a:p>
          <a:p>
            <a:pPr>
              <a:lnSpc>
                <a:spcPct val="120000"/>
              </a:lnSpc>
              <a:buNone/>
              <a:defRPr/>
            </a:pPr>
            <a:r>
              <a:rPr lang="en-US" altLang="zh-TW" sz="2800" b="1" dirty="0">
                <a:solidFill>
                  <a:srgbClr val="FFFFFF"/>
                </a:solidFill>
                <a:effectLst>
                  <a:glow rad="101600">
                    <a:schemeClr val="tx2"/>
                  </a:glow>
                </a:effectLst>
              </a:rPr>
              <a:t>2.</a:t>
            </a:r>
            <a:r>
              <a:rPr lang="zh-TW" altLang="zh-TW" sz="2800" b="1" dirty="0">
                <a:solidFill>
                  <a:srgbClr val="FFFFFF"/>
                </a:solidFill>
                <a:effectLst>
                  <a:glow rad="101600">
                    <a:schemeClr val="tx2"/>
                  </a:glow>
                </a:effectLst>
              </a:rPr>
              <a:t>以學年度為單位，家長簽章後交導師收齊，核准期以該學年度為限</a:t>
            </a:r>
            <a:r>
              <a:rPr lang="zh-TW" altLang="en-US" sz="2800" b="1" dirty="0">
                <a:solidFill>
                  <a:srgbClr val="FFFFFF"/>
                </a:solidFill>
                <a:effectLst>
                  <a:glow rad="101600">
                    <a:schemeClr val="tx2"/>
                  </a:glow>
                </a:effectLst>
              </a:rPr>
              <a:t>。</a:t>
            </a:r>
            <a:endParaRPr lang="en-US" altLang="zh-TW" sz="2800" b="1" dirty="0">
              <a:solidFill>
                <a:srgbClr val="FFFFFF"/>
              </a:solidFill>
              <a:effectLst>
                <a:glow rad="101600">
                  <a:schemeClr val="tx2"/>
                </a:glow>
              </a:effectLst>
            </a:endParaRPr>
          </a:p>
          <a:p>
            <a:pPr>
              <a:lnSpc>
                <a:spcPct val="120000"/>
              </a:lnSpc>
              <a:buNone/>
              <a:defRPr/>
            </a:pPr>
            <a:r>
              <a:rPr lang="en-US" altLang="zh-TW" sz="2800" b="1" dirty="0">
                <a:solidFill>
                  <a:srgbClr val="FFFFFF"/>
                </a:solidFill>
                <a:effectLst>
                  <a:glow rad="101600">
                    <a:schemeClr val="tx2"/>
                  </a:glow>
                </a:effectLst>
              </a:rPr>
              <a:t>3.</a:t>
            </a:r>
            <a:r>
              <a:rPr lang="zh-TW" altLang="zh-TW" sz="2800" b="1" dirty="0">
                <a:solidFill>
                  <a:srgbClr val="FFFFFF"/>
                </a:solidFill>
                <a:effectLst>
                  <a:glow rad="101600">
                    <a:schemeClr val="tx2"/>
                  </a:glow>
                </a:effectLst>
              </a:rPr>
              <a:t>攜帶手機到校者，應於在校期間，保持關機狀態</a:t>
            </a:r>
            <a:r>
              <a:rPr lang="zh-TW" altLang="en-US" sz="2800" b="1" dirty="0">
                <a:solidFill>
                  <a:srgbClr val="FFFFFF"/>
                </a:solidFill>
                <a:effectLst>
                  <a:glow rad="101600">
                    <a:schemeClr val="tx2"/>
                  </a:glow>
                </a:effectLst>
              </a:rPr>
              <a:t>。</a:t>
            </a:r>
            <a:endParaRPr lang="en-US" altLang="zh-TW" sz="2800" b="1" dirty="0">
              <a:solidFill>
                <a:srgbClr val="FFFFFF"/>
              </a:solidFill>
              <a:effectLst>
                <a:glow rad="101600">
                  <a:schemeClr val="tx2"/>
                </a:glow>
              </a:effectLst>
            </a:endParaRPr>
          </a:p>
          <a:p>
            <a:pPr>
              <a:lnSpc>
                <a:spcPct val="120000"/>
              </a:lnSpc>
              <a:buNone/>
              <a:defRPr/>
            </a:pPr>
            <a:r>
              <a:rPr lang="en-US" altLang="zh-TW" sz="2800" b="1" dirty="0">
                <a:solidFill>
                  <a:srgbClr val="FFFFFF"/>
                </a:solidFill>
                <a:effectLst>
                  <a:glow rad="101600">
                    <a:schemeClr val="tx2"/>
                  </a:glow>
                </a:effectLst>
              </a:rPr>
              <a:t>4.</a:t>
            </a:r>
            <a:r>
              <a:rPr lang="zh-TW" altLang="zh-TW" sz="2800" b="1" dirty="0">
                <a:solidFill>
                  <a:srgbClr val="FFFFFF"/>
                </a:solidFill>
                <a:effectLst>
                  <a:glow rad="101600">
                    <a:schemeClr val="tx2"/>
                  </a:glow>
                </a:effectLst>
              </a:rPr>
              <a:t>在校期間除因連繫家長經老師同意使用或放學時連繫家長或代理人接送之外，均不得私自使用手機</a:t>
            </a:r>
            <a:r>
              <a:rPr lang="zh-TW" altLang="en-US" sz="2800" b="1" dirty="0" smtClean="0">
                <a:solidFill>
                  <a:srgbClr val="FFFFFF"/>
                </a:solidFill>
                <a:effectLst>
                  <a:glow rad="101600">
                    <a:schemeClr val="tx2"/>
                  </a:glow>
                </a:effectLst>
              </a:rPr>
              <a:t>。</a:t>
            </a:r>
            <a:endParaRPr lang="en-US" altLang="zh-TW" sz="2800" b="1" dirty="0" smtClean="0">
              <a:solidFill>
                <a:srgbClr val="FFFFFF"/>
              </a:solidFill>
              <a:effectLst>
                <a:glow rad="101600">
                  <a:schemeClr val="tx2"/>
                </a:glow>
              </a:effectLst>
            </a:endParaRPr>
          </a:p>
          <a:p>
            <a:pPr>
              <a:lnSpc>
                <a:spcPct val="120000"/>
              </a:lnSpc>
              <a:buNone/>
              <a:defRPr/>
            </a:pPr>
            <a:r>
              <a:rPr lang="en-US" altLang="zh-TW" sz="2800" b="1" dirty="0" smtClean="0">
                <a:solidFill>
                  <a:srgbClr val="FFFFFF"/>
                </a:solidFill>
                <a:effectLst>
                  <a:glow rad="101600">
                    <a:schemeClr val="tx2"/>
                  </a:glow>
                </a:effectLst>
              </a:rPr>
              <a:t> </a:t>
            </a:r>
            <a:endParaRPr lang="en-US" altLang="zh-TW" sz="2800" b="1" dirty="0">
              <a:solidFill>
                <a:srgbClr val="FFFFFF"/>
              </a:solidFill>
              <a:effectLst>
                <a:glow rad="101600">
                  <a:schemeClr val="tx2"/>
                </a:glow>
              </a:effectLst>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339752" y="332656"/>
            <a:ext cx="5040560" cy="936104"/>
          </a:xfrm>
        </p:spPr>
        <p:txBody>
          <a:bodyPr>
            <a:normAutofit fontScale="90000"/>
          </a:bodyPr>
          <a:lstStyle/>
          <a:p>
            <a:pPr>
              <a:defRPr/>
            </a:pPr>
            <a:r>
              <a:rPr lang="zh-TW" altLang="en-US" sz="4800" dirty="0">
                <a:solidFill>
                  <a:schemeClr val="bg1"/>
                </a:solidFill>
                <a:ea typeface="標楷體" charset="0"/>
                <a:cs typeface="標楷體" charset="0"/>
              </a:rPr>
              <a:t>水 域 安 全 </a:t>
            </a:r>
            <a:r>
              <a:rPr lang="zh-TW" altLang="en-US" sz="4800" dirty="0" smtClean="0">
                <a:solidFill>
                  <a:schemeClr val="bg1"/>
                </a:solidFill>
                <a:ea typeface="標楷體" charset="0"/>
                <a:cs typeface="標楷體" charset="0"/>
              </a:rPr>
              <a:t>宣 </a:t>
            </a:r>
            <a:r>
              <a:rPr lang="zh-TW" altLang="en-US" sz="4800" dirty="0">
                <a:solidFill>
                  <a:schemeClr val="bg1"/>
                </a:solidFill>
                <a:ea typeface="標楷體" charset="0"/>
                <a:cs typeface="標楷體" charset="0"/>
              </a:rPr>
              <a:t>導</a:t>
            </a:r>
            <a:r>
              <a:rPr lang="en-US" altLang="zh-TW" sz="4800" b="1" dirty="0">
                <a:solidFill>
                  <a:schemeClr val="tx1">
                    <a:lumMod val="85000"/>
                    <a:lumOff val="15000"/>
                  </a:schemeClr>
                </a:solidFill>
              </a:rPr>
              <a:t/>
            </a:r>
            <a:br>
              <a:rPr lang="en-US" altLang="zh-TW" sz="4800" b="1" dirty="0">
                <a:solidFill>
                  <a:schemeClr val="tx1">
                    <a:lumMod val="85000"/>
                    <a:lumOff val="15000"/>
                  </a:schemeClr>
                </a:solidFill>
              </a:rPr>
            </a:br>
            <a:endParaRPr lang="zh-TW" altLang="en-US" sz="4800" dirty="0" smtClean="0">
              <a:solidFill>
                <a:schemeClr val="bg1"/>
              </a:solidFill>
              <a:ea typeface="標楷體" charset="0"/>
              <a:cs typeface="標楷體" charset="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4704"/>
            <a:ext cx="9036496" cy="6093296"/>
          </a:xfrm>
          <a:prstGeom prst="rect">
            <a:avLst/>
          </a:prstGeom>
        </p:spPr>
      </p:pic>
    </p:spTree>
    <p:extLst>
      <p:ext uri="{BB962C8B-B14F-4D97-AF65-F5344CB8AC3E}">
        <p14:creationId xmlns:p14="http://schemas.microsoft.com/office/powerpoint/2010/main" val="295947730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7042" name="Rectangle 2"/>
          <p:cNvSpPr>
            <a:spLocks noGrp="1" noChangeArrowheads="1"/>
          </p:cNvSpPr>
          <p:nvPr>
            <p:ph type="title"/>
          </p:nvPr>
        </p:nvSpPr>
        <p:spPr>
          <a:xfrm>
            <a:off x="2339752" y="116632"/>
            <a:ext cx="5040560" cy="936104"/>
          </a:xfrm>
        </p:spPr>
        <p:txBody>
          <a:bodyPr>
            <a:normAutofit fontScale="90000"/>
          </a:bodyPr>
          <a:lstStyle/>
          <a:p>
            <a:pPr>
              <a:defRPr/>
            </a:pPr>
            <a:r>
              <a:rPr lang="zh-TW" altLang="en-US" sz="4800" dirty="0">
                <a:solidFill>
                  <a:schemeClr val="bg1"/>
                </a:solidFill>
                <a:ea typeface="標楷體" charset="0"/>
                <a:cs typeface="標楷體" charset="0"/>
              </a:rPr>
              <a:t>水 域 安 全 </a:t>
            </a:r>
            <a:r>
              <a:rPr lang="zh-TW" altLang="en-US" sz="4800" dirty="0" smtClean="0">
                <a:solidFill>
                  <a:schemeClr val="bg1"/>
                </a:solidFill>
                <a:ea typeface="標楷體" charset="0"/>
                <a:cs typeface="標楷體" charset="0"/>
              </a:rPr>
              <a:t>宣 </a:t>
            </a:r>
            <a:r>
              <a:rPr lang="zh-TW" altLang="en-US" sz="4800" dirty="0">
                <a:solidFill>
                  <a:schemeClr val="bg1"/>
                </a:solidFill>
                <a:ea typeface="標楷體" charset="0"/>
                <a:cs typeface="標楷體" charset="0"/>
              </a:rPr>
              <a:t>導</a:t>
            </a:r>
            <a:r>
              <a:rPr lang="en-US" altLang="zh-TW" sz="4800" b="1" dirty="0">
                <a:solidFill>
                  <a:schemeClr val="tx1">
                    <a:lumMod val="85000"/>
                    <a:lumOff val="15000"/>
                  </a:schemeClr>
                </a:solidFill>
              </a:rPr>
              <a:t/>
            </a:r>
            <a:br>
              <a:rPr lang="en-US" altLang="zh-TW" sz="4800" b="1" dirty="0">
                <a:solidFill>
                  <a:schemeClr val="tx1">
                    <a:lumMod val="85000"/>
                    <a:lumOff val="15000"/>
                  </a:schemeClr>
                </a:solidFill>
              </a:rPr>
            </a:br>
            <a:endParaRPr lang="zh-TW" altLang="en-US" sz="4800" dirty="0" smtClean="0">
              <a:solidFill>
                <a:schemeClr val="bg1"/>
              </a:solidFill>
              <a:ea typeface="標楷體" charset="0"/>
              <a:cs typeface="標楷體" charset="0"/>
            </a:endParaRPr>
          </a:p>
        </p:txBody>
      </p:sp>
    </p:spTree>
    <p:extLst>
      <p:ext uri="{BB962C8B-B14F-4D97-AF65-F5344CB8AC3E}">
        <p14:creationId xmlns:p14="http://schemas.microsoft.com/office/powerpoint/2010/main" val="741210113"/>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高山峻嶺">
  <a:themeElements>
    <a:clrScheme name="高山峻嶺">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高山峻嶺">
      <a:majorFont>
        <a:latin typeface="Gill Sans MT"/>
        <a:ea typeface=""/>
        <a:cs typeface=""/>
        <a:font script="Cyrl" typeface="Arial"/>
        <a:font script="Grek" typeface="Arial"/>
        <a:font script="Jpan" typeface="HG丸ｺﾞｼｯｸM-PRO"/>
        <a:font script="Hang" typeface="HY 헤드라인 M"/>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ill Sans MT"/>
        <a:ea typeface=""/>
        <a:cs typeface=""/>
        <a:font script="Cyrl" typeface="Arial"/>
        <a:font script="Grek" typeface="Arial"/>
        <a:font script="Jpan" typeface="HG丸ｺﾞｼｯｸM-PRO"/>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高山峻嶺">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高山峻嶺</Template>
  <TotalTime>49</TotalTime>
  <Words>231</Words>
  <Application>Microsoft Office PowerPoint</Application>
  <PresentationFormat>如螢幕大小 (4:3)</PresentationFormat>
  <Paragraphs>25</Paragraphs>
  <Slides>5</Slides>
  <Notes>4</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5</vt:i4>
      </vt:variant>
    </vt:vector>
  </HeadingPairs>
  <TitlesOfParts>
    <vt:vector size="14" baseType="lpstr">
      <vt:lpstr>Gill Sans MT</vt:lpstr>
      <vt:lpstr>맑은 고딕</vt:lpstr>
      <vt:lpstr>微軟正黑體</vt:lpstr>
      <vt:lpstr>新細明體</vt:lpstr>
      <vt:lpstr>標楷體</vt:lpstr>
      <vt:lpstr>Arial</vt:lpstr>
      <vt:lpstr>Calibri</vt:lpstr>
      <vt:lpstr>Wingdings 2</vt:lpstr>
      <vt:lpstr>高山峻嶺</vt:lpstr>
      <vt:lpstr>學務處宣導</vt:lpstr>
      <vt:lpstr>視 力 保 健 宣 導 </vt:lpstr>
      <vt:lpstr>校 內 手 機 使 用 宣 導 </vt:lpstr>
      <vt:lpstr>水 域 安 全 宣 導 </vt:lpstr>
      <vt:lpstr>水 域 安 全 宣 導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青溪國小</dc:title>
  <dc:creator>user</dc:creator>
  <cp:lastModifiedBy>csps</cp:lastModifiedBy>
  <cp:revision>9</cp:revision>
  <dcterms:created xsi:type="dcterms:W3CDTF">2017-09-05T07:20:57Z</dcterms:created>
  <dcterms:modified xsi:type="dcterms:W3CDTF">2018-09-14T08:33:16Z</dcterms:modified>
</cp:coreProperties>
</file>