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Default Extension="gif" ContentType="image/gif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58" r:id="rId4"/>
    <p:sldId id="265" r:id="rId5"/>
    <p:sldId id="260" r:id="rId6"/>
    <p:sldId id="264" r:id="rId7"/>
    <p:sldId id="263" r:id="rId8"/>
  </p:sldIdLst>
  <p:sldSz cx="9144000" cy="6858000" type="screen4x3"/>
  <p:notesSz cx="6858000" cy="9144000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59" d="100"/>
          <a:sy n="59" d="100"/>
        </p:scale>
        <p:origin x="-400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DE58BCC-A594-4C51-961D-D67AA2A0CBAD}" type="doc">
      <dgm:prSet loTypeId="urn:microsoft.com/office/officeart/2005/8/layout/funnel1" loCatId="relationship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2343289E-E5F7-4036-BBDC-6D624AEF22B0}">
      <dgm:prSet phldrT="[文字]" custT="1"/>
      <dgm:spPr>
        <a:solidFill>
          <a:srgbClr val="0070C0"/>
        </a:solidFill>
      </dgm:spPr>
      <dgm:t>
        <a:bodyPr/>
        <a:lstStyle/>
        <a:p>
          <a:r>
            <a:rPr lang="zh-TW" altLang="en-US" sz="2000" b="1" dirty="0" smtClean="0">
              <a:latin typeface="+mj-ea"/>
              <a:ea typeface="+mj-ea"/>
            </a:rPr>
            <a:t>中年級</a:t>
          </a:r>
          <a:endParaRPr lang="en-US" altLang="zh-TW" sz="2000" b="1" dirty="0" smtClean="0">
            <a:latin typeface="+mj-ea"/>
            <a:ea typeface="+mj-ea"/>
          </a:endParaRPr>
        </a:p>
        <a:p>
          <a:r>
            <a:rPr lang="zh-TW" altLang="en-US" sz="1800" b="1" dirty="0" smtClean="0">
              <a:latin typeface="+mj-ea"/>
              <a:ea typeface="+mj-ea"/>
            </a:rPr>
            <a:t>智高機器力學</a:t>
          </a:r>
          <a:endParaRPr lang="zh-TW" altLang="en-US" sz="1800" b="1" dirty="0">
            <a:latin typeface="+mj-ea"/>
            <a:ea typeface="+mj-ea"/>
          </a:endParaRPr>
        </a:p>
      </dgm:t>
    </dgm:pt>
    <dgm:pt modelId="{14472E70-51D8-4AA0-8C99-03B81B1615BC}" type="parTrans" cxnId="{E4D5F30B-E4D1-4E20-8EBB-EE2FAE53A714}">
      <dgm:prSet/>
      <dgm:spPr/>
      <dgm:t>
        <a:bodyPr/>
        <a:lstStyle/>
        <a:p>
          <a:endParaRPr lang="zh-TW" altLang="en-US"/>
        </a:p>
      </dgm:t>
    </dgm:pt>
    <dgm:pt modelId="{E45ABF67-37C6-4B18-9022-CF28383E7A1B}" type="sibTrans" cxnId="{E4D5F30B-E4D1-4E20-8EBB-EE2FAE53A714}">
      <dgm:prSet/>
      <dgm:spPr/>
      <dgm:t>
        <a:bodyPr/>
        <a:lstStyle/>
        <a:p>
          <a:endParaRPr lang="zh-TW" altLang="en-US"/>
        </a:p>
      </dgm:t>
    </dgm:pt>
    <dgm:pt modelId="{C9557D7C-98BB-41D6-8754-55F832F147CB}">
      <dgm:prSet phldrT="[文字]" custT="1"/>
      <dgm:spPr>
        <a:solidFill>
          <a:srgbClr val="FF99FF"/>
        </a:solidFill>
      </dgm:spPr>
      <dgm:t>
        <a:bodyPr/>
        <a:lstStyle/>
        <a:p>
          <a:r>
            <a:rPr lang="zh-TW" altLang="en-US" sz="2000" b="1" dirty="0" smtClean="0">
              <a:solidFill>
                <a:srgbClr val="00B050"/>
              </a:solidFill>
              <a:latin typeface="+mj-ea"/>
              <a:ea typeface="+mj-ea"/>
            </a:rPr>
            <a:t>低年級</a:t>
          </a:r>
          <a:endParaRPr lang="en-US" altLang="zh-TW" sz="2000" b="1" dirty="0" smtClean="0">
            <a:solidFill>
              <a:srgbClr val="00B050"/>
            </a:solidFill>
            <a:latin typeface="+mj-ea"/>
            <a:ea typeface="+mj-ea"/>
          </a:endParaRPr>
        </a:p>
        <a:p>
          <a:r>
            <a:rPr lang="zh-TW" altLang="en-US" sz="1800" b="1" dirty="0" smtClean="0">
              <a:solidFill>
                <a:srgbClr val="00B050"/>
              </a:solidFill>
              <a:latin typeface="+mj-ea"/>
              <a:ea typeface="+mj-ea"/>
            </a:rPr>
            <a:t>木作課程</a:t>
          </a:r>
          <a:endParaRPr lang="zh-TW" altLang="en-US" sz="1800" b="1" dirty="0">
            <a:solidFill>
              <a:srgbClr val="00B050"/>
            </a:solidFill>
            <a:latin typeface="+mj-ea"/>
            <a:ea typeface="+mj-ea"/>
          </a:endParaRPr>
        </a:p>
      </dgm:t>
    </dgm:pt>
    <dgm:pt modelId="{8C3324F0-B3F7-4B97-A391-218952D0670D}" type="parTrans" cxnId="{25DA983B-5234-4892-B9FE-1EC18C353947}">
      <dgm:prSet/>
      <dgm:spPr/>
      <dgm:t>
        <a:bodyPr/>
        <a:lstStyle/>
        <a:p>
          <a:endParaRPr lang="zh-TW" altLang="en-US"/>
        </a:p>
      </dgm:t>
    </dgm:pt>
    <dgm:pt modelId="{D2F20B8A-805D-471F-AEDD-D4A4F9D2DCF0}" type="sibTrans" cxnId="{25DA983B-5234-4892-B9FE-1EC18C353947}">
      <dgm:prSet/>
      <dgm:spPr/>
      <dgm:t>
        <a:bodyPr/>
        <a:lstStyle/>
        <a:p>
          <a:endParaRPr lang="zh-TW" altLang="en-US"/>
        </a:p>
      </dgm:t>
    </dgm:pt>
    <dgm:pt modelId="{31FBC57B-A342-4710-AA52-D9C95389AD28}">
      <dgm:prSet phldrT="[文字]" custT="1"/>
      <dgm:spPr>
        <a:solidFill>
          <a:srgbClr val="CCCC00"/>
        </a:solidFill>
      </dgm:spPr>
      <dgm:t>
        <a:bodyPr/>
        <a:lstStyle/>
        <a:p>
          <a:r>
            <a:rPr lang="zh-TW" altLang="en-US" sz="2000" b="1" dirty="0" smtClean="0">
              <a:solidFill>
                <a:srgbClr val="002060"/>
              </a:solidFill>
              <a:latin typeface="+mj-ea"/>
              <a:ea typeface="+mj-ea"/>
            </a:rPr>
            <a:t>高年級</a:t>
          </a:r>
          <a:endParaRPr lang="en-US" altLang="zh-TW" sz="2000" b="1" dirty="0" smtClean="0">
            <a:solidFill>
              <a:srgbClr val="002060"/>
            </a:solidFill>
            <a:latin typeface="+mj-ea"/>
            <a:ea typeface="+mj-ea"/>
          </a:endParaRPr>
        </a:p>
        <a:p>
          <a:r>
            <a:rPr lang="zh-TW" altLang="en-US" sz="1800" b="1" dirty="0" smtClean="0">
              <a:solidFill>
                <a:srgbClr val="002060"/>
              </a:solidFill>
              <a:latin typeface="+mj-ea"/>
              <a:ea typeface="+mj-ea"/>
            </a:rPr>
            <a:t>程式設計、</a:t>
          </a:r>
          <a:r>
            <a:rPr lang="en-US" altLang="zh-TW" sz="1800" b="1" dirty="0" smtClean="0">
              <a:solidFill>
                <a:srgbClr val="002060"/>
              </a:solidFill>
              <a:latin typeface="+mj-ea"/>
              <a:ea typeface="+mj-ea"/>
            </a:rPr>
            <a:t>3D</a:t>
          </a:r>
          <a:r>
            <a:rPr lang="zh-TW" altLang="en-US" sz="1800" b="1" dirty="0" smtClean="0">
              <a:solidFill>
                <a:srgbClr val="002060"/>
              </a:solidFill>
              <a:latin typeface="+mj-ea"/>
              <a:ea typeface="+mj-ea"/>
            </a:rPr>
            <a:t>列印</a:t>
          </a:r>
          <a:endParaRPr lang="zh-TW" altLang="en-US" sz="1800" b="1" dirty="0">
            <a:solidFill>
              <a:srgbClr val="002060"/>
            </a:solidFill>
            <a:latin typeface="+mj-ea"/>
            <a:ea typeface="+mj-ea"/>
          </a:endParaRPr>
        </a:p>
      </dgm:t>
    </dgm:pt>
    <dgm:pt modelId="{937AE411-13A6-4EDA-A70B-3639DD5CD4E3}" type="parTrans" cxnId="{21498C0B-CA5D-44DA-8708-04480CFCA52C}">
      <dgm:prSet/>
      <dgm:spPr/>
      <dgm:t>
        <a:bodyPr/>
        <a:lstStyle/>
        <a:p>
          <a:endParaRPr lang="zh-TW" altLang="en-US"/>
        </a:p>
      </dgm:t>
    </dgm:pt>
    <dgm:pt modelId="{3B272A6D-6209-4EC7-AC86-0240C9622981}" type="sibTrans" cxnId="{21498C0B-CA5D-44DA-8708-04480CFCA52C}">
      <dgm:prSet/>
      <dgm:spPr/>
      <dgm:t>
        <a:bodyPr/>
        <a:lstStyle/>
        <a:p>
          <a:endParaRPr lang="zh-TW" altLang="en-US"/>
        </a:p>
      </dgm:t>
    </dgm:pt>
    <dgm:pt modelId="{E26757C4-759D-4335-9285-756AE23DAF99}">
      <dgm:prSet phldrT="[文字]" custT="1"/>
      <dgm:spPr/>
      <dgm:t>
        <a:bodyPr/>
        <a:lstStyle/>
        <a:p>
          <a:r>
            <a:rPr lang="en-US" altLang="en-US" sz="3200" b="1" dirty="0" smtClean="0">
              <a:latin typeface="+mj-ea"/>
              <a:ea typeface="+mj-ea"/>
            </a:rPr>
            <a:t>Be a Flow(</a:t>
          </a:r>
          <a:r>
            <a:rPr lang="zh-TW" altLang="en-US" sz="3200" b="1" dirty="0" smtClean="0">
              <a:latin typeface="+mj-ea"/>
              <a:ea typeface="+mj-ea"/>
            </a:rPr>
            <a:t>福樂</a:t>
          </a:r>
          <a:r>
            <a:rPr lang="en-US" altLang="en-US" sz="3200" b="1" dirty="0" smtClean="0">
              <a:latin typeface="+mj-ea"/>
              <a:ea typeface="+mj-ea"/>
            </a:rPr>
            <a:t>)Maker(</a:t>
          </a:r>
          <a:r>
            <a:rPr lang="zh-TW" altLang="en-US" sz="3200" b="1" dirty="0" smtClean="0">
              <a:latin typeface="+mj-ea"/>
              <a:ea typeface="+mj-ea"/>
            </a:rPr>
            <a:t>自造者</a:t>
          </a:r>
          <a:r>
            <a:rPr lang="en-US" altLang="en-US" sz="3200" b="1" dirty="0" smtClean="0">
              <a:latin typeface="+mj-ea"/>
              <a:ea typeface="+mj-ea"/>
            </a:rPr>
            <a:t>)</a:t>
          </a:r>
          <a:endParaRPr lang="en-US" altLang="zh-TW" sz="3200" b="1" dirty="0" smtClean="0">
            <a:latin typeface="+mj-ea"/>
            <a:ea typeface="+mj-ea"/>
          </a:endParaRPr>
        </a:p>
      </dgm:t>
    </dgm:pt>
    <dgm:pt modelId="{FB7C864E-9017-4509-A5B0-58B8C1FBDF18}" type="parTrans" cxnId="{F7553FB9-E6D2-44ED-B356-C34D858CD715}">
      <dgm:prSet/>
      <dgm:spPr/>
      <dgm:t>
        <a:bodyPr/>
        <a:lstStyle/>
        <a:p>
          <a:endParaRPr lang="zh-TW" altLang="en-US"/>
        </a:p>
      </dgm:t>
    </dgm:pt>
    <dgm:pt modelId="{1DA90A0A-97AC-485E-AFE5-3B12822C5612}" type="sibTrans" cxnId="{F7553FB9-E6D2-44ED-B356-C34D858CD715}">
      <dgm:prSet/>
      <dgm:spPr/>
      <dgm:t>
        <a:bodyPr/>
        <a:lstStyle/>
        <a:p>
          <a:endParaRPr lang="zh-TW" altLang="en-US"/>
        </a:p>
      </dgm:t>
    </dgm:pt>
    <dgm:pt modelId="{85A6D5FB-E1A9-4668-9875-DCCDAA1414DE}" type="pres">
      <dgm:prSet presAssocID="{5DE58BCC-A594-4C51-961D-D67AA2A0CBAD}" presName="Name0" presStyleCnt="0">
        <dgm:presLayoutVars>
          <dgm:chMax val="4"/>
          <dgm:resizeHandles val="exact"/>
        </dgm:presLayoutVars>
      </dgm:prSet>
      <dgm:spPr/>
      <dgm:t>
        <a:bodyPr/>
        <a:lstStyle/>
        <a:p>
          <a:endParaRPr lang="zh-TW" altLang="en-US"/>
        </a:p>
      </dgm:t>
    </dgm:pt>
    <dgm:pt modelId="{1FA6055C-F55B-4827-86B2-0FDEDBAC54A8}" type="pres">
      <dgm:prSet presAssocID="{5DE58BCC-A594-4C51-961D-D67AA2A0CBAD}" presName="ellipse" presStyleLbl="trBgShp" presStyleIdx="0" presStyleCnt="1" custScaleY="106068" custLinFactNeighborX="-370" custLinFactNeighborY="5906"/>
      <dgm:spPr/>
    </dgm:pt>
    <dgm:pt modelId="{5CF23B0E-9148-4723-84FC-42EA6F79FF89}" type="pres">
      <dgm:prSet presAssocID="{5DE58BCC-A594-4C51-961D-D67AA2A0CBAD}" presName="arrow1" presStyleLbl="fgShp" presStyleIdx="0" presStyleCnt="1" custScaleY="143898" custLinFactNeighborX="4546" custLinFactNeighborY="926"/>
      <dgm:spPr/>
    </dgm:pt>
    <dgm:pt modelId="{992B7299-A329-4F20-98FC-80EDE0FA122F}" type="pres">
      <dgm:prSet presAssocID="{5DE58BCC-A594-4C51-961D-D67AA2A0CBAD}" presName="rectangle" presStyleLbl="revTx" presStyleIdx="0" presStyleCnt="1" custScaleX="166667" custLinFactNeighborX="0" custLinFactNeighborY="3436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610C6ABC-4CD0-4298-A672-611281AA3409}" type="pres">
      <dgm:prSet presAssocID="{C9557D7C-98BB-41D6-8754-55F832F147CB}" presName="item1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0FDFFE46-3CAB-4044-9E57-2D022DCA8D44}" type="pres">
      <dgm:prSet presAssocID="{31FBC57B-A342-4710-AA52-D9C95389AD28}" presName="item2" presStyleLbl="node1" presStyleIdx="1" presStyleCnt="3" custLinFactNeighborX="-5050" custLinFactNeighborY="2390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10C93470-8DAD-40B4-84F1-F3561082CC40}" type="pres">
      <dgm:prSet presAssocID="{E26757C4-759D-4335-9285-756AE23DAF99}" presName="item3" presStyleLbl="node1" presStyleIdx="2" presStyleCnt="3" custLinFactNeighborX="-6263" custLinFactNeighborY="-3735">
        <dgm:presLayoutVars>
          <dgm:bulletEnabled val="1"/>
        </dgm:presLayoutVars>
      </dgm:prSet>
      <dgm:spPr/>
      <dgm:t>
        <a:bodyPr/>
        <a:lstStyle/>
        <a:p>
          <a:endParaRPr lang="zh-TW" altLang="en-US"/>
        </a:p>
      </dgm:t>
    </dgm:pt>
    <dgm:pt modelId="{29938479-8D41-42F4-8F00-BA20ECF2E1A3}" type="pres">
      <dgm:prSet presAssocID="{5DE58BCC-A594-4C51-961D-D67AA2A0CBAD}" presName="funnel" presStyleLbl="trAlignAcc1" presStyleIdx="0" presStyleCnt="1" custLinFactNeighborX="-178" custLinFactNeighborY="2717"/>
      <dgm:spPr>
        <a:solidFill>
          <a:schemeClr val="accent1">
            <a:lumMod val="20000"/>
            <a:lumOff val="80000"/>
            <a:alpha val="40000"/>
          </a:schemeClr>
        </a:solidFill>
        <a:ln>
          <a:solidFill>
            <a:schemeClr val="bg1"/>
          </a:solidFill>
        </a:ln>
      </dgm:spPr>
      <dgm:t>
        <a:bodyPr/>
        <a:lstStyle/>
        <a:p>
          <a:endParaRPr lang="zh-TW" altLang="en-US"/>
        </a:p>
      </dgm:t>
    </dgm:pt>
  </dgm:ptLst>
  <dgm:cxnLst>
    <dgm:cxn modelId="{E568C261-2F20-4A31-A9F9-7312D1EA2929}" type="presOf" srcId="{2343289E-E5F7-4036-BBDC-6D624AEF22B0}" destId="{10C93470-8DAD-40B4-84F1-F3561082CC40}" srcOrd="0" destOrd="0" presId="urn:microsoft.com/office/officeart/2005/8/layout/funnel1"/>
    <dgm:cxn modelId="{21498C0B-CA5D-44DA-8708-04480CFCA52C}" srcId="{5DE58BCC-A594-4C51-961D-D67AA2A0CBAD}" destId="{31FBC57B-A342-4710-AA52-D9C95389AD28}" srcOrd="2" destOrd="0" parTransId="{937AE411-13A6-4EDA-A70B-3639DD5CD4E3}" sibTransId="{3B272A6D-6209-4EC7-AC86-0240C9622981}"/>
    <dgm:cxn modelId="{D4573A69-D307-4CAC-BE7E-2305DFF6F2B4}" type="presOf" srcId="{5DE58BCC-A594-4C51-961D-D67AA2A0CBAD}" destId="{85A6D5FB-E1A9-4668-9875-DCCDAA1414DE}" srcOrd="0" destOrd="0" presId="urn:microsoft.com/office/officeart/2005/8/layout/funnel1"/>
    <dgm:cxn modelId="{25DA983B-5234-4892-B9FE-1EC18C353947}" srcId="{5DE58BCC-A594-4C51-961D-D67AA2A0CBAD}" destId="{C9557D7C-98BB-41D6-8754-55F832F147CB}" srcOrd="1" destOrd="0" parTransId="{8C3324F0-B3F7-4B97-A391-218952D0670D}" sibTransId="{D2F20B8A-805D-471F-AEDD-D4A4F9D2DCF0}"/>
    <dgm:cxn modelId="{E4D5F30B-E4D1-4E20-8EBB-EE2FAE53A714}" srcId="{5DE58BCC-A594-4C51-961D-D67AA2A0CBAD}" destId="{2343289E-E5F7-4036-BBDC-6D624AEF22B0}" srcOrd="0" destOrd="0" parTransId="{14472E70-51D8-4AA0-8C99-03B81B1615BC}" sibTransId="{E45ABF67-37C6-4B18-9022-CF28383E7A1B}"/>
    <dgm:cxn modelId="{1D2B5B3D-D111-489E-914C-3D8C684737A1}" type="presOf" srcId="{C9557D7C-98BB-41D6-8754-55F832F147CB}" destId="{0FDFFE46-3CAB-4044-9E57-2D022DCA8D44}" srcOrd="0" destOrd="0" presId="urn:microsoft.com/office/officeart/2005/8/layout/funnel1"/>
    <dgm:cxn modelId="{F7553FB9-E6D2-44ED-B356-C34D858CD715}" srcId="{5DE58BCC-A594-4C51-961D-D67AA2A0CBAD}" destId="{E26757C4-759D-4335-9285-756AE23DAF99}" srcOrd="3" destOrd="0" parTransId="{FB7C864E-9017-4509-A5B0-58B8C1FBDF18}" sibTransId="{1DA90A0A-97AC-485E-AFE5-3B12822C5612}"/>
    <dgm:cxn modelId="{FD7D1D9C-4AD4-4E90-B777-4EC0500A74D4}" type="presOf" srcId="{E26757C4-759D-4335-9285-756AE23DAF99}" destId="{992B7299-A329-4F20-98FC-80EDE0FA122F}" srcOrd="0" destOrd="0" presId="urn:microsoft.com/office/officeart/2005/8/layout/funnel1"/>
    <dgm:cxn modelId="{C708C23C-5FD3-4E6D-A454-C1F1C98C5113}" type="presOf" srcId="{31FBC57B-A342-4710-AA52-D9C95389AD28}" destId="{610C6ABC-4CD0-4298-A672-611281AA3409}" srcOrd="0" destOrd="0" presId="urn:microsoft.com/office/officeart/2005/8/layout/funnel1"/>
    <dgm:cxn modelId="{BE049BBB-AD18-495D-8039-2D3C9505AFEC}" type="presParOf" srcId="{85A6D5FB-E1A9-4668-9875-DCCDAA1414DE}" destId="{1FA6055C-F55B-4827-86B2-0FDEDBAC54A8}" srcOrd="0" destOrd="0" presId="urn:microsoft.com/office/officeart/2005/8/layout/funnel1"/>
    <dgm:cxn modelId="{C102C7D9-4511-4F64-8957-C1CFE69AB5AF}" type="presParOf" srcId="{85A6D5FB-E1A9-4668-9875-DCCDAA1414DE}" destId="{5CF23B0E-9148-4723-84FC-42EA6F79FF89}" srcOrd="1" destOrd="0" presId="urn:microsoft.com/office/officeart/2005/8/layout/funnel1"/>
    <dgm:cxn modelId="{85DB5BB4-0866-4B5F-B18A-DD23C0F854DF}" type="presParOf" srcId="{85A6D5FB-E1A9-4668-9875-DCCDAA1414DE}" destId="{992B7299-A329-4F20-98FC-80EDE0FA122F}" srcOrd="2" destOrd="0" presId="urn:microsoft.com/office/officeart/2005/8/layout/funnel1"/>
    <dgm:cxn modelId="{FCF621D5-C762-4F31-B90A-FC3E6A881C21}" type="presParOf" srcId="{85A6D5FB-E1A9-4668-9875-DCCDAA1414DE}" destId="{610C6ABC-4CD0-4298-A672-611281AA3409}" srcOrd="3" destOrd="0" presId="urn:microsoft.com/office/officeart/2005/8/layout/funnel1"/>
    <dgm:cxn modelId="{DBBC73CB-4ABF-4BD2-A349-C68F9CFE4222}" type="presParOf" srcId="{85A6D5FB-E1A9-4668-9875-DCCDAA1414DE}" destId="{0FDFFE46-3CAB-4044-9E57-2D022DCA8D44}" srcOrd="4" destOrd="0" presId="urn:microsoft.com/office/officeart/2005/8/layout/funnel1"/>
    <dgm:cxn modelId="{075FEBF3-ADD3-4688-B247-F38D50D5D8CC}" type="presParOf" srcId="{85A6D5FB-E1A9-4668-9875-DCCDAA1414DE}" destId="{10C93470-8DAD-40B4-84F1-F3561082CC40}" srcOrd="5" destOrd="0" presId="urn:microsoft.com/office/officeart/2005/8/layout/funnel1"/>
    <dgm:cxn modelId="{51EC978E-7D32-4BB6-89B7-973BAAD17C1B}" type="presParOf" srcId="{85A6D5FB-E1A9-4668-9875-DCCDAA1414DE}" destId="{29938479-8D41-42F4-8F00-BA20ECF2E1A3}" srcOrd="6" destOrd="0" presId="urn:microsoft.com/office/officeart/2005/8/layout/funnel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73E73B66-1640-4687-8569-5BE76EAAB347}" type="doc">
      <dgm:prSet loTypeId="urn:microsoft.com/office/officeart/2008/layout/VerticalCircle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zh-TW" altLang="en-US"/>
        </a:p>
      </dgm:t>
    </dgm:pt>
    <dgm:pt modelId="{E555E875-753B-40F8-8994-49E3305E20B8}">
      <dgm:prSet phldrT="[文字]" custT="1"/>
      <dgm:spPr>
        <a:xfrm>
          <a:off x="6061682" y="1365660"/>
          <a:ext cx="1859197" cy="384121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zh-TW" altLang="en-US" sz="2000" dirty="0" smtClean="0">
              <a:solidFill>
                <a:srgbClr val="FF0000"/>
              </a:solidFill>
              <a:latin typeface="Georgia"/>
              <a:ea typeface="新細明體"/>
              <a:cs typeface="+mn-cs"/>
            </a:rPr>
            <a:t>建置木作教室</a:t>
          </a:r>
          <a:endParaRPr lang="zh-TW" altLang="en-US" sz="2000" dirty="0">
            <a:solidFill>
              <a:srgbClr val="FF0000"/>
            </a:solidFill>
            <a:latin typeface="Georgia"/>
            <a:ea typeface="新細明體"/>
            <a:cs typeface="+mn-cs"/>
          </a:endParaRPr>
        </a:p>
      </dgm:t>
    </dgm:pt>
    <dgm:pt modelId="{F6AFDA06-164A-479C-93CE-79ADE9710E19}" type="parTrans" cxnId="{C20A4381-CAC7-45DE-A826-2A16E8995302}">
      <dgm:prSet/>
      <dgm:spPr/>
      <dgm:t>
        <a:bodyPr/>
        <a:lstStyle/>
        <a:p>
          <a:endParaRPr lang="zh-TW" altLang="en-US"/>
        </a:p>
      </dgm:t>
    </dgm:pt>
    <dgm:pt modelId="{5FF704BA-B1D5-4A2B-9C9F-41DAC5A106BF}" type="sibTrans" cxnId="{C20A4381-CAC7-45DE-A826-2A16E8995302}">
      <dgm:prSet/>
      <dgm:spPr/>
      <dgm:t>
        <a:bodyPr/>
        <a:lstStyle/>
        <a:p>
          <a:endParaRPr lang="zh-TW" altLang="en-US"/>
        </a:p>
      </dgm:t>
    </dgm:pt>
    <dgm:pt modelId="{588906E1-CB76-46A7-8532-287132B44F25}">
      <dgm:prSet phldrT="[文字]" custT="1"/>
      <dgm:spPr>
        <a:xfrm>
          <a:off x="5866245" y="1859775"/>
          <a:ext cx="2054634" cy="466917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zh-TW" altLang="en-US" sz="2000" dirty="0" smtClean="0">
              <a:solidFill>
                <a:srgbClr val="FF0000"/>
              </a:solidFill>
              <a:latin typeface="Georgia"/>
              <a:ea typeface="新細明體"/>
              <a:cs typeface="+mn-cs"/>
            </a:rPr>
            <a:t>設立智高創客教室</a:t>
          </a:r>
          <a:endParaRPr lang="zh-TW" altLang="en-US" sz="2000" dirty="0">
            <a:solidFill>
              <a:srgbClr val="FF0000"/>
            </a:solidFill>
            <a:latin typeface="Georgia"/>
            <a:ea typeface="新細明體"/>
            <a:cs typeface="+mn-cs"/>
          </a:endParaRPr>
        </a:p>
      </dgm:t>
    </dgm:pt>
    <dgm:pt modelId="{263DE929-A62A-4E33-A432-C9E9195E5D13}" type="parTrans" cxnId="{233EEAC2-070E-4184-83D5-6BCB2BAA6181}">
      <dgm:prSet/>
      <dgm:spPr/>
      <dgm:t>
        <a:bodyPr/>
        <a:lstStyle/>
        <a:p>
          <a:endParaRPr lang="zh-TW" altLang="en-US"/>
        </a:p>
      </dgm:t>
    </dgm:pt>
    <dgm:pt modelId="{AC7BCD12-1A19-4391-993C-DCD8A67F5357}" type="sibTrans" cxnId="{233EEAC2-070E-4184-83D5-6BCB2BAA6181}">
      <dgm:prSet/>
      <dgm:spPr/>
      <dgm:t>
        <a:bodyPr/>
        <a:lstStyle/>
        <a:p>
          <a:endParaRPr lang="zh-TW" altLang="en-US"/>
        </a:p>
      </dgm:t>
    </dgm:pt>
    <dgm:pt modelId="{2E233C78-C4ED-4210-8BF4-E8B4D516D7E4}">
      <dgm:prSet phldrT="[文字]" custT="1"/>
      <dgm:spPr>
        <a:xfrm>
          <a:off x="6008185" y="2449405"/>
          <a:ext cx="1770745" cy="52225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r>
            <a:rPr lang="zh-TW" altLang="en-US" sz="2000" dirty="0" smtClean="0">
              <a:solidFill>
                <a:srgbClr val="FF0000"/>
              </a:solidFill>
              <a:latin typeface="Georgia"/>
              <a:ea typeface="新細明體"/>
              <a:cs typeface="+mn-cs"/>
            </a:rPr>
            <a:t>購置</a:t>
          </a:r>
          <a:r>
            <a:rPr lang="en-US" altLang="zh-TW" sz="2000" dirty="0" smtClean="0">
              <a:solidFill>
                <a:srgbClr val="FF0000"/>
              </a:solidFill>
              <a:latin typeface="Georgia"/>
              <a:ea typeface="新細明體"/>
              <a:cs typeface="+mn-cs"/>
            </a:rPr>
            <a:t>3D</a:t>
          </a:r>
          <a:r>
            <a:rPr lang="zh-TW" altLang="en-US" sz="2000" dirty="0" smtClean="0">
              <a:solidFill>
                <a:srgbClr val="FF0000"/>
              </a:solidFill>
              <a:latin typeface="Georgia"/>
              <a:ea typeface="新細明體"/>
              <a:cs typeface="+mn-cs"/>
            </a:rPr>
            <a:t>列表機</a:t>
          </a:r>
          <a:endParaRPr lang="zh-TW" altLang="en-US" sz="2000" dirty="0">
            <a:solidFill>
              <a:srgbClr val="FF0000"/>
            </a:solidFill>
            <a:latin typeface="Georgia"/>
            <a:ea typeface="新細明體"/>
            <a:cs typeface="+mn-cs"/>
          </a:endParaRPr>
        </a:p>
      </dgm:t>
    </dgm:pt>
    <dgm:pt modelId="{4E431D58-9D3F-45F3-9A36-5C9729176EE4}" type="parTrans" cxnId="{87A0E209-687D-496E-986C-9036DC528E6F}">
      <dgm:prSet/>
      <dgm:spPr/>
      <dgm:t>
        <a:bodyPr/>
        <a:lstStyle/>
        <a:p>
          <a:endParaRPr lang="zh-TW" altLang="en-US"/>
        </a:p>
      </dgm:t>
    </dgm:pt>
    <dgm:pt modelId="{14D0C563-B7A4-4953-A67E-42D07B036F8A}" type="sibTrans" cxnId="{87A0E209-687D-496E-986C-9036DC528E6F}">
      <dgm:prSet/>
      <dgm:spPr/>
      <dgm:t>
        <a:bodyPr/>
        <a:lstStyle/>
        <a:p>
          <a:endParaRPr lang="zh-TW" altLang="en-US"/>
        </a:p>
      </dgm:t>
    </dgm:pt>
    <dgm:pt modelId="{C2C8F61C-1F8D-4725-AE9F-7BFCFA156526}">
      <dgm:prSet phldrT="[文字]" custT="1"/>
      <dgm:spPr>
        <a:xfrm>
          <a:off x="522368" y="2021541"/>
          <a:ext cx="1720673" cy="384121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ctr"/>
          <a:r>
            <a:rPr lang="zh-TW" altLang="en-US" sz="2000" dirty="0" smtClean="0">
              <a:solidFill>
                <a:srgbClr val="FF0000"/>
              </a:solidFill>
              <a:latin typeface="Georgia"/>
              <a:ea typeface="新細明體"/>
              <a:cs typeface="+mn-cs"/>
            </a:rPr>
            <a:t>藝術與人文</a:t>
          </a:r>
          <a:endParaRPr lang="zh-TW" altLang="en-US" sz="2000" dirty="0">
            <a:solidFill>
              <a:srgbClr val="FF0000"/>
            </a:solidFill>
            <a:latin typeface="Georgia"/>
            <a:ea typeface="新細明體"/>
            <a:cs typeface="+mn-cs"/>
          </a:endParaRPr>
        </a:p>
      </dgm:t>
    </dgm:pt>
    <dgm:pt modelId="{D4F8C745-CCC4-4B10-BDB2-DE15017A4519}" type="parTrans" cxnId="{F3767797-D9CE-45C8-AEA5-7181E6B305A1}">
      <dgm:prSet/>
      <dgm:spPr/>
      <dgm:t>
        <a:bodyPr/>
        <a:lstStyle/>
        <a:p>
          <a:endParaRPr lang="zh-TW" altLang="en-US"/>
        </a:p>
      </dgm:t>
    </dgm:pt>
    <dgm:pt modelId="{B789DCDD-24DD-4B60-AEDB-992328DA99F2}" type="sibTrans" cxnId="{F3767797-D9CE-45C8-AEA5-7181E6B305A1}">
      <dgm:prSet/>
      <dgm:spPr/>
      <dgm:t>
        <a:bodyPr/>
        <a:lstStyle/>
        <a:p>
          <a:endParaRPr lang="zh-TW" altLang="en-US"/>
        </a:p>
      </dgm:t>
    </dgm:pt>
    <dgm:pt modelId="{42D99528-44D6-4AFF-9CE6-958DBEC13477}">
      <dgm:prSet phldrT="[文字]" custT="1"/>
      <dgm:spPr>
        <a:xfrm>
          <a:off x="309919" y="2381583"/>
          <a:ext cx="2054634" cy="522259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ctr"/>
          <a:r>
            <a:rPr lang="zh-TW" altLang="en-US" sz="2000" dirty="0" smtClean="0">
              <a:solidFill>
                <a:srgbClr val="FF0000"/>
              </a:solidFill>
              <a:latin typeface="Georgia"/>
              <a:ea typeface="新細明體"/>
              <a:cs typeface="+mn-cs"/>
            </a:rPr>
            <a:t>自然與科技</a:t>
          </a:r>
          <a:endParaRPr lang="zh-TW" altLang="en-US" sz="2000" dirty="0">
            <a:solidFill>
              <a:srgbClr val="FF0000"/>
            </a:solidFill>
            <a:latin typeface="Georgia"/>
            <a:ea typeface="新細明體"/>
            <a:cs typeface="+mn-cs"/>
          </a:endParaRPr>
        </a:p>
      </dgm:t>
    </dgm:pt>
    <dgm:pt modelId="{7D42335C-F300-4B55-9FDD-AB306FC498F9}" type="parTrans" cxnId="{4A629E19-DA36-48B9-AC96-65D1EF023FD9}">
      <dgm:prSet/>
      <dgm:spPr/>
      <dgm:t>
        <a:bodyPr/>
        <a:lstStyle/>
        <a:p>
          <a:endParaRPr lang="zh-TW" altLang="en-US"/>
        </a:p>
      </dgm:t>
    </dgm:pt>
    <dgm:pt modelId="{B9452221-F8AB-4DC5-9FC0-BB2833FA62DC}" type="sibTrans" cxnId="{4A629E19-DA36-48B9-AC96-65D1EF023FD9}">
      <dgm:prSet/>
      <dgm:spPr/>
      <dgm:t>
        <a:bodyPr/>
        <a:lstStyle/>
        <a:p>
          <a:endParaRPr lang="zh-TW" altLang="en-US"/>
        </a:p>
      </dgm:t>
    </dgm:pt>
    <dgm:pt modelId="{DBAB5357-271D-4823-9CD8-E81F821B1BB9}">
      <dgm:prSet phldrT="[文字]" custT="1"/>
      <dgm:spPr>
        <a:xfrm>
          <a:off x="288037" y="2813630"/>
          <a:ext cx="2054634" cy="508108"/>
        </a:xfrm>
        <a:prstGeom prst="rect">
          <a:avLst/>
        </a:prstGeom>
        <a:noFill/>
        <a:ln>
          <a:noFill/>
        </a:ln>
        <a:effectLst/>
      </dgm:spPr>
      <dgm:t>
        <a:bodyPr/>
        <a:lstStyle/>
        <a:p>
          <a:pPr algn="ctr"/>
          <a:r>
            <a:rPr lang="zh-TW" altLang="en-US" sz="2000" dirty="0" smtClean="0">
              <a:solidFill>
                <a:srgbClr val="FF0000"/>
              </a:solidFill>
              <a:latin typeface="Georgia"/>
              <a:ea typeface="新細明體"/>
              <a:cs typeface="+mn-cs"/>
            </a:rPr>
            <a:t>創造力與行動力</a:t>
          </a:r>
          <a:endParaRPr lang="zh-TW" altLang="en-US" sz="2000" dirty="0">
            <a:solidFill>
              <a:srgbClr val="FF0000"/>
            </a:solidFill>
            <a:latin typeface="Georgia"/>
            <a:ea typeface="新細明體"/>
            <a:cs typeface="+mn-cs"/>
          </a:endParaRPr>
        </a:p>
      </dgm:t>
    </dgm:pt>
    <dgm:pt modelId="{80C5D62E-58D7-4776-AE90-5143669435A3}" type="parTrans" cxnId="{D85D6F9A-A50E-4097-A27A-0E67EB382986}">
      <dgm:prSet/>
      <dgm:spPr/>
      <dgm:t>
        <a:bodyPr/>
        <a:lstStyle/>
        <a:p>
          <a:endParaRPr lang="zh-TW" altLang="en-US"/>
        </a:p>
      </dgm:t>
    </dgm:pt>
    <dgm:pt modelId="{4A76EA02-5690-46E4-BE9B-093FECF30C87}" type="sibTrans" cxnId="{D85D6F9A-A50E-4097-A27A-0E67EB382986}">
      <dgm:prSet/>
      <dgm:spPr/>
      <dgm:t>
        <a:bodyPr/>
        <a:lstStyle/>
        <a:p>
          <a:endParaRPr lang="zh-TW" altLang="en-US"/>
        </a:p>
      </dgm:t>
    </dgm:pt>
    <dgm:pt modelId="{03C175AC-0ADB-43C6-877E-0B4FF1A30735}" type="pres">
      <dgm:prSet presAssocID="{73E73B66-1640-4687-8569-5BE76EAAB347}" presName="Name0" presStyleCnt="0">
        <dgm:presLayoutVars>
          <dgm:dir/>
        </dgm:presLayoutVars>
      </dgm:prSet>
      <dgm:spPr/>
      <dgm:t>
        <a:bodyPr/>
        <a:lstStyle/>
        <a:p>
          <a:endParaRPr lang="zh-TW" altLang="en-US"/>
        </a:p>
      </dgm:t>
    </dgm:pt>
    <dgm:pt modelId="{92424A19-1E32-48A8-B25A-ED381E3C8D56}" type="pres">
      <dgm:prSet presAssocID="{E555E875-753B-40F8-8994-49E3305E20B8}" presName="withChildren" presStyleCnt="0"/>
      <dgm:spPr/>
    </dgm:pt>
    <dgm:pt modelId="{F6F4C007-C38C-4C86-9DCD-8AAE16DD5388}" type="pres">
      <dgm:prSet presAssocID="{E555E875-753B-40F8-8994-49E3305E20B8}" presName="bigCircle" presStyleLbl="vennNode1" presStyleIdx="0" presStyleCnt="6" custLinFactX="45329" custLinFactNeighborX="100000" custLinFactNeighborY="39881"/>
      <dgm:spPr>
        <a:xfrm>
          <a:off x="5786871" y="853525"/>
          <a:ext cx="2134008" cy="2134008"/>
        </a:xfrm>
        <a:prstGeom prst="ellipse">
          <a:avLst/>
        </a:prstGeom>
        <a:solidFill>
          <a:srgbClr val="99FF33">
            <a:alpha val="49804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gm:spPr>
      <dgm:t>
        <a:bodyPr/>
        <a:lstStyle/>
        <a:p>
          <a:endParaRPr lang="zh-TW" altLang="en-US"/>
        </a:p>
      </dgm:t>
    </dgm:pt>
    <dgm:pt modelId="{6F550C27-71AF-41C8-B395-D1BCF109625F}" type="pres">
      <dgm:prSet presAssocID="{E555E875-753B-40F8-8994-49E3305E20B8}" presName="medCircle" presStyleLbl="vennNode1" presStyleIdx="1" presStyleCnt="6" custLinFactX="400000" custLinFactY="100000" custLinFactNeighborX="454168" custLinFactNeighborY="106713"/>
      <dgm:spPr>
        <a:xfrm>
          <a:off x="6170135" y="886119"/>
          <a:ext cx="384121" cy="384121"/>
        </a:xfrm>
        <a:prstGeom prst="ellipse">
          <a:avLst/>
        </a:prstGeom>
        <a:solidFill>
          <a:srgbClr val="339966">
            <a:alpha val="50000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gm:spPr>
      <dgm:t>
        <a:bodyPr/>
        <a:lstStyle/>
        <a:p>
          <a:endParaRPr lang="zh-TW" altLang="en-US"/>
        </a:p>
      </dgm:t>
    </dgm:pt>
    <dgm:pt modelId="{19468E23-3D04-49B1-8E6E-869326C3B81C}" type="pres">
      <dgm:prSet presAssocID="{E555E875-753B-40F8-8994-49E3305E20B8}" presName="txLvl1" presStyleLbl="revTx" presStyleIdx="0" presStyleCnt="6" custScaleX="90488" custLinFactX="44505" custLinFactY="131554" custLinFactNeighborX="100000" custLinFactNeighborY="200000"/>
      <dgm:spPr/>
      <dgm:t>
        <a:bodyPr/>
        <a:lstStyle/>
        <a:p>
          <a:endParaRPr lang="zh-TW" altLang="en-US"/>
        </a:p>
      </dgm:t>
    </dgm:pt>
    <dgm:pt modelId="{8D6B1612-1A47-4FBD-AE0B-44684211379B}" type="pres">
      <dgm:prSet presAssocID="{E555E875-753B-40F8-8994-49E3305E20B8}" presName="lin" presStyleCnt="0"/>
      <dgm:spPr/>
    </dgm:pt>
    <dgm:pt modelId="{F7D75704-62DD-4FB5-8FF6-5C3EFA12C09A}" type="pres">
      <dgm:prSet presAssocID="{588906E1-CB76-46A7-8532-287132B44F25}" presName="txLvl2" presStyleLbl="revTx" presStyleIdx="1" presStyleCnt="6" custScaleY="220011" custLinFactX="38539" custLinFactY="472446" custLinFactNeighborX="100000" custLinFactNeighborY="500000"/>
      <dgm:spPr/>
      <dgm:t>
        <a:bodyPr/>
        <a:lstStyle/>
        <a:p>
          <a:endParaRPr lang="zh-TW" altLang="en-US"/>
        </a:p>
      </dgm:t>
    </dgm:pt>
    <dgm:pt modelId="{7A48DDD8-83B1-4D31-9642-185AE8DF383F}" type="pres">
      <dgm:prSet presAssocID="{AC7BCD12-1A19-4391-993C-DCD8A67F5357}" presName="smCircle" presStyleLbl="vennNode1" presStyleIdx="2" presStyleCnt="6" custScaleX="317960" custScaleY="273598" custLinFactX="2167836" custLinFactNeighborX="2200000" custLinFactNeighborY="67056"/>
      <dgm:spPr>
        <a:xfrm>
          <a:off x="6408712" y="1085439"/>
          <a:ext cx="242232" cy="208435"/>
        </a:xfrm>
        <a:prstGeom prst="ellipse">
          <a:avLst/>
        </a:prstGeom>
        <a:solidFill>
          <a:srgbClr val="D16349">
            <a:alpha val="50000"/>
            <a:hueOff val="0"/>
            <a:satOff val="0"/>
            <a:lumOff val="0"/>
            <a:alphaOff val="0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gm:spPr>
      <dgm:t>
        <a:bodyPr/>
        <a:lstStyle/>
        <a:p>
          <a:endParaRPr lang="zh-TW" altLang="en-US"/>
        </a:p>
      </dgm:t>
    </dgm:pt>
    <dgm:pt modelId="{E2F92025-44E5-489B-BC60-B5C6E69ABD4C}" type="pres">
      <dgm:prSet presAssocID="{2E233C78-C4ED-4210-8BF4-E8B4D516D7E4}" presName="txLvl2" presStyleLbl="revTx" presStyleIdx="2" presStyleCnt="6" custScaleX="86183" custScaleY="246088" custLinFactX="42460" custLinFactY="432053" custLinFactNeighborX="100000" custLinFactNeighborY="500000"/>
      <dgm:spPr/>
      <dgm:t>
        <a:bodyPr/>
        <a:lstStyle/>
        <a:p>
          <a:endParaRPr lang="zh-TW" altLang="en-US"/>
        </a:p>
      </dgm:t>
    </dgm:pt>
    <dgm:pt modelId="{D381A3A3-8A83-4E56-B6AC-18A17BF9F4A2}" type="pres">
      <dgm:prSet presAssocID="{E555E875-753B-40F8-8994-49E3305E20B8}" presName="overlap" presStyleCnt="0"/>
      <dgm:spPr/>
    </dgm:pt>
    <dgm:pt modelId="{1420790D-2F72-4DC0-AFB4-507A45C00C1E}" type="pres">
      <dgm:prSet presAssocID="{C2C8F61C-1F8D-4725-AE9F-7BFCFA156526}" presName="withChildren" presStyleCnt="0"/>
      <dgm:spPr/>
    </dgm:pt>
    <dgm:pt modelId="{061D316B-561C-4C4D-8BF0-A4038BD1A9C5}" type="pres">
      <dgm:prSet presAssocID="{C2C8F61C-1F8D-4725-AE9F-7BFCFA156526}" presName="bigCircle" presStyleLbl="vennNode1" presStyleIdx="3" presStyleCnt="6" custLinFactX="-19522" custLinFactNeighborX="-100000" custLinFactNeighborY="-17329"/>
      <dgm:spPr>
        <a:xfrm>
          <a:off x="236009" y="1557727"/>
          <a:ext cx="2134008" cy="2134008"/>
        </a:xfrm>
        <a:prstGeom prst="ellipse">
          <a:avLst/>
        </a:prstGeom>
        <a:solidFill>
          <a:srgbClr val="00B0F0">
            <a:alpha val="50000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gm:spPr>
      <dgm:t>
        <a:bodyPr/>
        <a:lstStyle/>
        <a:p>
          <a:endParaRPr lang="zh-TW" altLang="en-US"/>
        </a:p>
      </dgm:t>
    </dgm:pt>
    <dgm:pt modelId="{052CDEDD-13CE-47EC-99E7-722766D8987C}" type="pres">
      <dgm:prSet presAssocID="{C2C8F61C-1F8D-4725-AE9F-7BFCFA156526}" presName="medCircle" presStyleLbl="vennNode1" presStyleIdx="4" presStyleCnt="6" custLinFactX="-101825" custLinFactY="-19608" custLinFactNeighborX="-200000" custLinFactNeighborY="-100000"/>
      <dgm:spPr>
        <a:xfrm>
          <a:off x="1728192" y="1557718"/>
          <a:ext cx="384121" cy="384121"/>
        </a:xfrm>
        <a:prstGeom prst="ellipse">
          <a:avLst/>
        </a:prstGeom>
        <a:solidFill>
          <a:srgbClr val="0070C0">
            <a:alpha val="50000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gm:spPr>
      <dgm:t>
        <a:bodyPr/>
        <a:lstStyle/>
        <a:p>
          <a:endParaRPr lang="zh-TW" altLang="en-US"/>
        </a:p>
      </dgm:t>
    </dgm:pt>
    <dgm:pt modelId="{F4C812F1-9525-420B-B349-C88A37C1BE32}" type="pres">
      <dgm:prSet presAssocID="{C2C8F61C-1F8D-4725-AE9F-7BFCFA156526}" presName="txLvl1" presStyleLbl="revTx" presStyleIdx="3" presStyleCnt="6" custScaleX="83746" custLinFactX="-32590" custLinFactNeighborX="-100000" custLinFactNeighborY="1141"/>
      <dgm:spPr/>
      <dgm:t>
        <a:bodyPr/>
        <a:lstStyle/>
        <a:p>
          <a:endParaRPr lang="zh-TW" altLang="en-US"/>
        </a:p>
      </dgm:t>
    </dgm:pt>
    <dgm:pt modelId="{559B0806-8C8A-4C50-A05F-8F81A85F184B}" type="pres">
      <dgm:prSet presAssocID="{C2C8F61C-1F8D-4725-AE9F-7BFCFA156526}" presName="lin" presStyleCnt="0"/>
      <dgm:spPr/>
    </dgm:pt>
    <dgm:pt modelId="{C94F4CF7-861A-44C4-8D05-2F836DDDE92E}" type="pres">
      <dgm:prSet presAssocID="{42D99528-44D6-4AFF-9CE6-958DBEC13477}" presName="txLvl2" presStyleLbl="revTx" presStyleIdx="4" presStyleCnt="6" custScaleY="246088" custLinFactX="-34803" custLinFactNeighborX="-100000" custLinFactNeighborY="-25854"/>
      <dgm:spPr/>
      <dgm:t>
        <a:bodyPr/>
        <a:lstStyle/>
        <a:p>
          <a:endParaRPr lang="zh-TW" altLang="en-US"/>
        </a:p>
      </dgm:t>
    </dgm:pt>
    <dgm:pt modelId="{FB6748C8-54C4-4319-9459-E47AC4176FB4}" type="pres">
      <dgm:prSet presAssocID="{B9452221-F8AB-4DC5-9FC0-BB2833FA62DC}" presName="smCircle" presStyleLbl="vennNode1" presStyleIdx="5" presStyleCnt="6" custScaleX="317642" custScaleY="367619" custLinFactX="-900000" custLinFactY="-353256" custLinFactNeighborX="-968446" custLinFactNeighborY="-400000"/>
      <dgm:spPr>
        <a:xfrm>
          <a:off x="1656184" y="1805518"/>
          <a:ext cx="241989" cy="280064"/>
        </a:xfrm>
        <a:prstGeom prst="ellipse">
          <a:avLst/>
        </a:prstGeom>
        <a:solidFill>
          <a:srgbClr val="D16349">
            <a:alpha val="50000"/>
            <a:hueOff val="0"/>
            <a:satOff val="0"/>
            <a:lumOff val="0"/>
            <a:alphaOff val="0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gm:spPr>
      <dgm:t>
        <a:bodyPr/>
        <a:lstStyle/>
        <a:p>
          <a:endParaRPr lang="zh-TW" altLang="en-US"/>
        </a:p>
      </dgm:t>
    </dgm:pt>
    <dgm:pt modelId="{9C57E985-1A08-4DDF-9F26-1DB9012EBE10}" type="pres">
      <dgm:prSet presAssocID="{DBAB5357-271D-4823-9CD8-E81F821B1BB9}" presName="txLvl2" presStyleLbl="revTx" presStyleIdx="5" presStyleCnt="6" custScaleY="239420" custLinFactX="-35868" custLinFactY="-111960" custLinFactNeighborX="-100000" custLinFactNeighborY="-200000"/>
      <dgm:spPr/>
      <dgm:t>
        <a:bodyPr/>
        <a:lstStyle/>
        <a:p>
          <a:endParaRPr lang="zh-TW" altLang="en-US"/>
        </a:p>
      </dgm:t>
    </dgm:pt>
  </dgm:ptLst>
  <dgm:cxnLst>
    <dgm:cxn modelId="{DF8530F2-18BD-4C22-A093-1652EE2C88D9}" type="presOf" srcId="{73E73B66-1640-4687-8569-5BE76EAAB347}" destId="{03C175AC-0ADB-43C6-877E-0B4FF1A30735}" srcOrd="0" destOrd="0" presId="urn:microsoft.com/office/officeart/2008/layout/VerticalCircleList"/>
    <dgm:cxn modelId="{4A629E19-DA36-48B9-AC96-65D1EF023FD9}" srcId="{C2C8F61C-1F8D-4725-AE9F-7BFCFA156526}" destId="{42D99528-44D6-4AFF-9CE6-958DBEC13477}" srcOrd="0" destOrd="0" parTransId="{7D42335C-F300-4B55-9FDD-AB306FC498F9}" sibTransId="{B9452221-F8AB-4DC5-9FC0-BB2833FA62DC}"/>
    <dgm:cxn modelId="{8B29457D-75C1-4225-AF7E-9FE49FDBB156}" type="presOf" srcId="{DBAB5357-271D-4823-9CD8-E81F821B1BB9}" destId="{9C57E985-1A08-4DDF-9F26-1DB9012EBE10}" srcOrd="0" destOrd="0" presId="urn:microsoft.com/office/officeart/2008/layout/VerticalCircleList"/>
    <dgm:cxn modelId="{6E773F95-5933-4687-AECD-2ECE521A704C}" type="presOf" srcId="{2E233C78-C4ED-4210-8BF4-E8B4D516D7E4}" destId="{E2F92025-44E5-489B-BC60-B5C6E69ABD4C}" srcOrd="0" destOrd="0" presId="urn:microsoft.com/office/officeart/2008/layout/VerticalCircleList"/>
    <dgm:cxn modelId="{87A0E209-687D-496E-986C-9036DC528E6F}" srcId="{E555E875-753B-40F8-8994-49E3305E20B8}" destId="{2E233C78-C4ED-4210-8BF4-E8B4D516D7E4}" srcOrd="1" destOrd="0" parTransId="{4E431D58-9D3F-45F3-9A36-5C9729176EE4}" sibTransId="{14D0C563-B7A4-4953-A67E-42D07B036F8A}"/>
    <dgm:cxn modelId="{7C1D8615-567E-4F16-8935-CBF904117986}" type="presOf" srcId="{C2C8F61C-1F8D-4725-AE9F-7BFCFA156526}" destId="{F4C812F1-9525-420B-B349-C88A37C1BE32}" srcOrd="0" destOrd="0" presId="urn:microsoft.com/office/officeart/2008/layout/VerticalCircleList"/>
    <dgm:cxn modelId="{F3767797-D9CE-45C8-AEA5-7181E6B305A1}" srcId="{73E73B66-1640-4687-8569-5BE76EAAB347}" destId="{C2C8F61C-1F8D-4725-AE9F-7BFCFA156526}" srcOrd="1" destOrd="0" parTransId="{D4F8C745-CCC4-4B10-BDB2-DE15017A4519}" sibTransId="{B789DCDD-24DD-4B60-AEDB-992328DA99F2}"/>
    <dgm:cxn modelId="{A12EEAB1-7C8A-4542-9354-8954CCAC8CB4}" type="presOf" srcId="{588906E1-CB76-46A7-8532-287132B44F25}" destId="{F7D75704-62DD-4FB5-8FF6-5C3EFA12C09A}" srcOrd="0" destOrd="0" presId="urn:microsoft.com/office/officeart/2008/layout/VerticalCircleList"/>
    <dgm:cxn modelId="{C20A4381-CAC7-45DE-A826-2A16E8995302}" srcId="{73E73B66-1640-4687-8569-5BE76EAAB347}" destId="{E555E875-753B-40F8-8994-49E3305E20B8}" srcOrd="0" destOrd="0" parTransId="{F6AFDA06-164A-479C-93CE-79ADE9710E19}" sibTransId="{5FF704BA-B1D5-4A2B-9C9F-41DAC5A106BF}"/>
    <dgm:cxn modelId="{C22DBB17-089D-47F3-8D2C-B3A2F3061227}" type="presOf" srcId="{E555E875-753B-40F8-8994-49E3305E20B8}" destId="{19468E23-3D04-49B1-8E6E-869326C3B81C}" srcOrd="0" destOrd="0" presId="urn:microsoft.com/office/officeart/2008/layout/VerticalCircleList"/>
    <dgm:cxn modelId="{233EEAC2-070E-4184-83D5-6BCB2BAA6181}" srcId="{E555E875-753B-40F8-8994-49E3305E20B8}" destId="{588906E1-CB76-46A7-8532-287132B44F25}" srcOrd="0" destOrd="0" parTransId="{263DE929-A62A-4E33-A432-C9E9195E5D13}" sibTransId="{AC7BCD12-1A19-4391-993C-DCD8A67F5357}"/>
    <dgm:cxn modelId="{D85D6F9A-A50E-4097-A27A-0E67EB382986}" srcId="{C2C8F61C-1F8D-4725-AE9F-7BFCFA156526}" destId="{DBAB5357-271D-4823-9CD8-E81F821B1BB9}" srcOrd="1" destOrd="0" parTransId="{80C5D62E-58D7-4776-AE90-5143669435A3}" sibTransId="{4A76EA02-5690-46E4-BE9B-093FECF30C87}"/>
    <dgm:cxn modelId="{AC30072B-2B70-47A9-B399-31160816A2EF}" type="presOf" srcId="{42D99528-44D6-4AFF-9CE6-958DBEC13477}" destId="{C94F4CF7-861A-44C4-8D05-2F836DDDE92E}" srcOrd="0" destOrd="0" presId="urn:microsoft.com/office/officeart/2008/layout/VerticalCircleList"/>
    <dgm:cxn modelId="{D6D1BEF3-4760-48BF-A093-13176B2F3D44}" type="presParOf" srcId="{03C175AC-0ADB-43C6-877E-0B4FF1A30735}" destId="{92424A19-1E32-48A8-B25A-ED381E3C8D56}" srcOrd="0" destOrd="0" presId="urn:microsoft.com/office/officeart/2008/layout/VerticalCircleList"/>
    <dgm:cxn modelId="{6A1F648B-00A9-467E-B06D-EE6CE5290A5F}" type="presParOf" srcId="{92424A19-1E32-48A8-B25A-ED381E3C8D56}" destId="{F6F4C007-C38C-4C86-9DCD-8AAE16DD5388}" srcOrd="0" destOrd="0" presId="urn:microsoft.com/office/officeart/2008/layout/VerticalCircleList"/>
    <dgm:cxn modelId="{854C54A6-C5BA-4E8B-AA7C-83C304CA6818}" type="presParOf" srcId="{92424A19-1E32-48A8-B25A-ED381E3C8D56}" destId="{6F550C27-71AF-41C8-B395-D1BCF109625F}" srcOrd="1" destOrd="0" presId="urn:microsoft.com/office/officeart/2008/layout/VerticalCircleList"/>
    <dgm:cxn modelId="{C2C9980F-3FB5-4323-AE8C-B436A8340543}" type="presParOf" srcId="{92424A19-1E32-48A8-B25A-ED381E3C8D56}" destId="{19468E23-3D04-49B1-8E6E-869326C3B81C}" srcOrd="2" destOrd="0" presId="urn:microsoft.com/office/officeart/2008/layout/VerticalCircleList"/>
    <dgm:cxn modelId="{BB223268-E0FD-4087-A30C-659CD56D0930}" type="presParOf" srcId="{92424A19-1E32-48A8-B25A-ED381E3C8D56}" destId="{8D6B1612-1A47-4FBD-AE0B-44684211379B}" srcOrd="3" destOrd="0" presId="urn:microsoft.com/office/officeart/2008/layout/VerticalCircleList"/>
    <dgm:cxn modelId="{6B22DA48-900B-4480-95E7-4D1F73D2763F}" type="presParOf" srcId="{8D6B1612-1A47-4FBD-AE0B-44684211379B}" destId="{F7D75704-62DD-4FB5-8FF6-5C3EFA12C09A}" srcOrd="0" destOrd="0" presId="urn:microsoft.com/office/officeart/2008/layout/VerticalCircleList"/>
    <dgm:cxn modelId="{A531CE0B-D25A-4E7E-8440-1FF1435F9F6A}" type="presParOf" srcId="{8D6B1612-1A47-4FBD-AE0B-44684211379B}" destId="{7A48DDD8-83B1-4D31-9642-185AE8DF383F}" srcOrd="1" destOrd="0" presId="urn:microsoft.com/office/officeart/2008/layout/VerticalCircleList"/>
    <dgm:cxn modelId="{BDCAE930-CA25-4A47-8351-56DB50D1992C}" type="presParOf" srcId="{8D6B1612-1A47-4FBD-AE0B-44684211379B}" destId="{E2F92025-44E5-489B-BC60-B5C6E69ABD4C}" srcOrd="2" destOrd="0" presId="urn:microsoft.com/office/officeart/2008/layout/VerticalCircleList"/>
    <dgm:cxn modelId="{7DC0F27A-555D-4D6A-A531-16A4D554EFF3}" type="presParOf" srcId="{03C175AC-0ADB-43C6-877E-0B4FF1A30735}" destId="{D381A3A3-8A83-4E56-B6AC-18A17BF9F4A2}" srcOrd="1" destOrd="0" presId="urn:microsoft.com/office/officeart/2008/layout/VerticalCircleList"/>
    <dgm:cxn modelId="{793C3D6B-4FBE-4B97-B826-6F5F41F92D2D}" type="presParOf" srcId="{03C175AC-0ADB-43C6-877E-0B4FF1A30735}" destId="{1420790D-2F72-4DC0-AFB4-507A45C00C1E}" srcOrd="2" destOrd="0" presId="urn:microsoft.com/office/officeart/2008/layout/VerticalCircleList"/>
    <dgm:cxn modelId="{079C41A7-1833-44F1-8964-53453EAE1D22}" type="presParOf" srcId="{1420790D-2F72-4DC0-AFB4-507A45C00C1E}" destId="{061D316B-561C-4C4D-8BF0-A4038BD1A9C5}" srcOrd="0" destOrd="0" presId="urn:microsoft.com/office/officeart/2008/layout/VerticalCircleList"/>
    <dgm:cxn modelId="{A794BABD-9B03-41DF-8C29-F4F5F4D66C40}" type="presParOf" srcId="{1420790D-2F72-4DC0-AFB4-507A45C00C1E}" destId="{052CDEDD-13CE-47EC-99E7-722766D8987C}" srcOrd="1" destOrd="0" presId="urn:microsoft.com/office/officeart/2008/layout/VerticalCircleList"/>
    <dgm:cxn modelId="{C6E6D45F-7979-4EA8-8A93-95F9E8DE8543}" type="presParOf" srcId="{1420790D-2F72-4DC0-AFB4-507A45C00C1E}" destId="{F4C812F1-9525-420B-B349-C88A37C1BE32}" srcOrd="2" destOrd="0" presId="urn:microsoft.com/office/officeart/2008/layout/VerticalCircleList"/>
    <dgm:cxn modelId="{2B852C0F-7971-4AEE-A103-1CA661C8E60B}" type="presParOf" srcId="{1420790D-2F72-4DC0-AFB4-507A45C00C1E}" destId="{559B0806-8C8A-4C50-A05F-8F81A85F184B}" srcOrd="3" destOrd="0" presId="urn:microsoft.com/office/officeart/2008/layout/VerticalCircleList"/>
    <dgm:cxn modelId="{EFA4C04D-62F6-408F-A131-79CEF8B496FC}" type="presParOf" srcId="{559B0806-8C8A-4C50-A05F-8F81A85F184B}" destId="{C94F4CF7-861A-44C4-8D05-2F836DDDE92E}" srcOrd="0" destOrd="0" presId="urn:microsoft.com/office/officeart/2008/layout/VerticalCircleList"/>
    <dgm:cxn modelId="{D73F692F-AC17-4536-875A-6498370EDD04}" type="presParOf" srcId="{559B0806-8C8A-4C50-A05F-8F81A85F184B}" destId="{FB6748C8-54C4-4319-9459-E47AC4176FB4}" srcOrd="1" destOrd="0" presId="urn:microsoft.com/office/officeart/2008/layout/VerticalCircleList"/>
    <dgm:cxn modelId="{EB57C708-D362-483D-BBA2-F694F9848473}" type="presParOf" srcId="{559B0806-8C8A-4C50-A05F-8F81A85F184B}" destId="{9C57E985-1A08-4DDF-9F26-1DB9012EBE10}" srcOrd="2" destOrd="0" presId="urn:microsoft.com/office/officeart/2008/layout/VerticalCircleList"/>
  </dgm:cxnLst>
  <dgm:bg/>
  <dgm:whole/>
  <dgm:extLst>
    <a:ext uri="http://schemas.microsoft.com/office/drawing/2008/diagram">
      <dsp:dataModelExt xmlns:dsp="http://schemas.microsoft.com/office/drawing/2008/diagram" xmlns="" relId="rId1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A6055C-F55B-4827-86B2-0FDEDBAC54A8}">
      <dsp:nvSpPr>
        <dsp:cNvPr id="0" name=""/>
        <dsp:cNvSpPr/>
      </dsp:nvSpPr>
      <dsp:spPr>
        <a:xfrm>
          <a:off x="1103305" y="341268"/>
          <a:ext cx="4087174" cy="1505552"/>
        </a:xfrm>
        <a:prstGeom prst="ellipse">
          <a:avLst/>
        </a:prstGeom>
        <a:solidFill>
          <a:schemeClr val="accent1">
            <a:tint val="50000"/>
            <a:alpha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CF23B0E-9148-4723-84FC-42EA6F79FF89}">
      <dsp:nvSpPr>
        <dsp:cNvPr id="0" name=""/>
        <dsp:cNvSpPr/>
      </dsp:nvSpPr>
      <dsp:spPr>
        <a:xfrm>
          <a:off x="2808316" y="3669611"/>
          <a:ext cx="792087" cy="729471"/>
        </a:xfrm>
        <a:prstGeom prst="downArrow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  <dsp:sp modelId="{992B7299-A329-4F20-98FC-80EDE0FA122F}">
      <dsp:nvSpPr>
        <dsp:cNvPr id="0" name=""/>
        <dsp:cNvSpPr/>
      </dsp:nvSpPr>
      <dsp:spPr>
        <a:xfrm>
          <a:off x="-6" y="4214393"/>
          <a:ext cx="6336716" cy="950505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altLang="en-US" sz="3200" b="1" kern="1200" dirty="0" smtClean="0">
              <a:latin typeface="+mj-ea"/>
              <a:ea typeface="+mj-ea"/>
            </a:rPr>
            <a:t>Be a Flow(</a:t>
          </a:r>
          <a:r>
            <a:rPr lang="zh-TW" altLang="en-US" sz="3200" b="1" kern="1200" dirty="0" smtClean="0">
              <a:latin typeface="+mj-ea"/>
              <a:ea typeface="+mj-ea"/>
            </a:rPr>
            <a:t>福樂</a:t>
          </a:r>
          <a:r>
            <a:rPr lang="en-US" altLang="en-US" sz="3200" b="1" kern="1200" dirty="0" smtClean="0">
              <a:latin typeface="+mj-ea"/>
              <a:ea typeface="+mj-ea"/>
            </a:rPr>
            <a:t>)Maker(</a:t>
          </a:r>
          <a:r>
            <a:rPr lang="zh-TW" altLang="en-US" sz="3200" b="1" kern="1200" dirty="0" smtClean="0">
              <a:latin typeface="+mj-ea"/>
              <a:ea typeface="+mj-ea"/>
            </a:rPr>
            <a:t>自造者</a:t>
          </a:r>
          <a:r>
            <a:rPr lang="en-US" altLang="en-US" sz="3200" b="1" kern="1200" dirty="0" smtClean="0">
              <a:latin typeface="+mj-ea"/>
              <a:ea typeface="+mj-ea"/>
            </a:rPr>
            <a:t>)</a:t>
          </a:r>
          <a:endParaRPr lang="en-US" altLang="zh-TW" sz="3200" b="1" kern="1200" dirty="0" smtClean="0">
            <a:latin typeface="+mj-ea"/>
            <a:ea typeface="+mj-ea"/>
          </a:endParaRPr>
        </a:p>
      </dsp:txBody>
      <dsp:txXfrm>
        <a:off x="-6" y="4214393"/>
        <a:ext cx="6336716" cy="950505"/>
      </dsp:txXfrm>
    </dsp:sp>
    <dsp:sp modelId="{610C6ABC-4CD0-4298-A672-611281AA3409}">
      <dsp:nvSpPr>
        <dsp:cNvPr id="0" name=""/>
        <dsp:cNvSpPr/>
      </dsp:nvSpPr>
      <dsp:spPr>
        <a:xfrm>
          <a:off x="2604385" y="1829549"/>
          <a:ext cx="1425758" cy="1425758"/>
        </a:xfrm>
        <a:prstGeom prst="ellipse">
          <a:avLst/>
        </a:prstGeom>
        <a:solidFill>
          <a:srgbClr val="CCCC00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rgbClr val="002060"/>
              </a:solidFill>
              <a:latin typeface="+mj-ea"/>
              <a:ea typeface="+mj-ea"/>
            </a:rPr>
            <a:t>高年級</a:t>
          </a:r>
          <a:endParaRPr lang="en-US" altLang="zh-TW" sz="2000" b="1" kern="1200" dirty="0" smtClean="0">
            <a:solidFill>
              <a:srgbClr val="002060"/>
            </a:solidFill>
            <a:latin typeface="+mj-ea"/>
            <a:ea typeface="+mj-ea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solidFill>
                <a:srgbClr val="002060"/>
              </a:solidFill>
              <a:latin typeface="+mj-ea"/>
              <a:ea typeface="+mj-ea"/>
            </a:rPr>
            <a:t>程式設計、</a:t>
          </a:r>
          <a:r>
            <a:rPr lang="en-US" altLang="zh-TW" sz="1800" b="1" kern="1200" dirty="0" smtClean="0">
              <a:solidFill>
                <a:srgbClr val="002060"/>
              </a:solidFill>
              <a:latin typeface="+mj-ea"/>
              <a:ea typeface="+mj-ea"/>
            </a:rPr>
            <a:t>3D</a:t>
          </a:r>
          <a:r>
            <a:rPr lang="zh-TW" altLang="en-US" sz="1800" b="1" kern="1200" dirty="0" smtClean="0">
              <a:solidFill>
                <a:srgbClr val="002060"/>
              </a:solidFill>
              <a:latin typeface="+mj-ea"/>
              <a:ea typeface="+mj-ea"/>
            </a:rPr>
            <a:t>列印</a:t>
          </a:r>
          <a:endParaRPr lang="zh-TW" altLang="en-US" sz="1800" b="1" kern="1200" dirty="0">
            <a:solidFill>
              <a:srgbClr val="002060"/>
            </a:solidFill>
            <a:latin typeface="+mj-ea"/>
            <a:ea typeface="+mj-ea"/>
          </a:endParaRPr>
        </a:p>
      </dsp:txBody>
      <dsp:txXfrm>
        <a:off x="2604385" y="1829549"/>
        <a:ext cx="1425758" cy="1425758"/>
      </dsp:txXfrm>
    </dsp:sp>
    <dsp:sp modelId="{0FDFFE46-3CAB-4044-9E57-2D022DCA8D44}">
      <dsp:nvSpPr>
        <dsp:cNvPr id="0" name=""/>
        <dsp:cNvSpPr/>
      </dsp:nvSpPr>
      <dsp:spPr>
        <a:xfrm>
          <a:off x="1512175" y="793989"/>
          <a:ext cx="1425758" cy="1425758"/>
        </a:xfrm>
        <a:prstGeom prst="ellipse">
          <a:avLst/>
        </a:prstGeom>
        <a:solidFill>
          <a:srgbClr val="FF99FF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solidFill>
                <a:srgbClr val="00B050"/>
              </a:solidFill>
              <a:latin typeface="+mj-ea"/>
              <a:ea typeface="+mj-ea"/>
            </a:rPr>
            <a:t>低年級</a:t>
          </a:r>
          <a:endParaRPr lang="en-US" altLang="zh-TW" sz="2000" b="1" kern="1200" dirty="0" smtClean="0">
            <a:solidFill>
              <a:srgbClr val="00B050"/>
            </a:solidFill>
            <a:latin typeface="+mj-ea"/>
            <a:ea typeface="+mj-ea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solidFill>
                <a:srgbClr val="00B050"/>
              </a:solidFill>
              <a:latin typeface="+mj-ea"/>
              <a:ea typeface="+mj-ea"/>
            </a:rPr>
            <a:t>木作課程</a:t>
          </a:r>
          <a:endParaRPr lang="zh-TW" altLang="en-US" sz="1800" b="1" kern="1200" dirty="0">
            <a:solidFill>
              <a:srgbClr val="00B050"/>
            </a:solidFill>
            <a:latin typeface="+mj-ea"/>
            <a:ea typeface="+mj-ea"/>
          </a:endParaRPr>
        </a:p>
      </dsp:txBody>
      <dsp:txXfrm>
        <a:off x="1512175" y="793989"/>
        <a:ext cx="1425758" cy="1425758"/>
      </dsp:txXfrm>
    </dsp:sp>
    <dsp:sp modelId="{10C93470-8DAD-40B4-84F1-F3561082CC40}">
      <dsp:nvSpPr>
        <dsp:cNvPr id="0" name=""/>
        <dsp:cNvSpPr/>
      </dsp:nvSpPr>
      <dsp:spPr>
        <a:xfrm>
          <a:off x="2952322" y="361945"/>
          <a:ext cx="1425758" cy="1425758"/>
        </a:xfrm>
        <a:prstGeom prst="ellipse">
          <a:avLst/>
        </a:prstGeom>
        <a:solidFill>
          <a:srgbClr val="0070C0"/>
        </a:solidFill>
        <a:ln w="25400" cap="rnd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b="1" kern="1200" dirty="0" smtClean="0">
              <a:latin typeface="+mj-ea"/>
              <a:ea typeface="+mj-ea"/>
            </a:rPr>
            <a:t>中年級</a:t>
          </a:r>
          <a:endParaRPr lang="en-US" altLang="zh-TW" sz="2000" b="1" kern="1200" dirty="0" smtClean="0">
            <a:latin typeface="+mj-ea"/>
            <a:ea typeface="+mj-ea"/>
          </a:endParaRP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1800" b="1" kern="1200" dirty="0" smtClean="0">
              <a:latin typeface="+mj-ea"/>
              <a:ea typeface="+mj-ea"/>
            </a:rPr>
            <a:t>智高機器力學</a:t>
          </a:r>
          <a:endParaRPr lang="zh-TW" altLang="en-US" sz="1800" b="1" kern="1200" dirty="0">
            <a:latin typeface="+mj-ea"/>
            <a:ea typeface="+mj-ea"/>
          </a:endParaRPr>
        </a:p>
      </dsp:txBody>
      <dsp:txXfrm>
        <a:off x="2952322" y="361945"/>
        <a:ext cx="1425758" cy="1425758"/>
      </dsp:txXfrm>
    </dsp:sp>
    <dsp:sp modelId="{29938479-8D41-42F4-8F00-BA20ECF2E1A3}">
      <dsp:nvSpPr>
        <dsp:cNvPr id="0" name=""/>
        <dsp:cNvSpPr/>
      </dsp:nvSpPr>
      <dsp:spPr>
        <a:xfrm>
          <a:off x="942610" y="222657"/>
          <a:ext cx="4435692" cy="3548554"/>
        </a:xfrm>
        <a:prstGeom prst="funnel">
          <a:avLst/>
        </a:prstGeom>
        <a:solidFill>
          <a:schemeClr val="accent1">
            <a:lumMod val="20000"/>
            <a:lumOff val="80000"/>
            <a:alpha val="40000"/>
          </a:schemeClr>
        </a:solidFill>
        <a:ln w="12700" cap="rnd" cmpd="sng" algn="ctr">
          <a:solidFill>
            <a:schemeClr val="bg1"/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F6F4C007-C38C-4C86-9DCD-8AAE16DD5388}">
      <dsp:nvSpPr>
        <dsp:cNvPr id="0" name=""/>
        <dsp:cNvSpPr/>
      </dsp:nvSpPr>
      <dsp:spPr>
        <a:xfrm>
          <a:off x="5786871" y="853525"/>
          <a:ext cx="2134008" cy="2134008"/>
        </a:xfrm>
        <a:prstGeom prst="ellipse">
          <a:avLst/>
        </a:prstGeom>
        <a:solidFill>
          <a:srgbClr val="99FF33">
            <a:alpha val="49804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6F550C27-71AF-41C8-B395-D1BCF109625F}">
      <dsp:nvSpPr>
        <dsp:cNvPr id="0" name=""/>
        <dsp:cNvSpPr/>
      </dsp:nvSpPr>
      <dsp:spPr>
        <a:xfrm>
          <a:off x="6170135" y="886119"/>
          <a:ext cx="384121" cy="384121"/>
        </a:xfrm>
        <a:prstGeom prst="ellipse">
          <a:avLst/>
        </a:prstGeom>
        <a:solidFill>
          <a:srgbClr val="339966">
            <a:alpha val="50000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19468E23-3D04-49B1-8E6E-869326C3B81C}">
      <dsp:nvSpPr>
        <dsp:cNvPr id="0" name=""/>
        <dsp:cNvSpPr/>
      </dsp:nvSpPr>
      <dsp:spPr>
        <a:xfrm>
          <a:off x="6061682" y="1365660"/>
          <a:ext cx="1859197" cy="384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solidFill>
                <a:srgbClr val="FF0000"/>
              </a:solidFill>
              <a:latin typeface="Georgia"/>
              <a:ea typeface="新細明體"/>
              <a:cs typeface="+mn-cs"/>
            </a:rPr>
            <a:t>建置木作教室</a:t>
          </a:r>
          <a:endParaRPr lang="zh-TW" altLang="en-US" sz="2000" kern="1200" dirty="0">
            <a:solidFill>
              <a:srgbClr val="FF0000"/>
            </a:solidFill>
            <a:latin typeface="Georgia"/>
            <a:ea typeface="新細明體"/>
            <a:cs typeface="+mn-cs"/>
          </a:endParaRPr>
        </a:p>
      </dsp:txBody>
      <dsp:txXfrm>
        <a:off x="6061682" y="1365660"/>
        <a:ext cx="1859197" cy="384121"/>
      </dsp:txXfrm>
    </dsp:sp>
    <dsp:sp modelId="{F7D75704-62DD-4FB5-8FF6-5C3EFA12C09A}">
      <dsp:nvSpPr>
        <dsp:cNvPr id="0" name=""/>
        <dsp:cNvSpPr/>
      </dsp:nvSpPr>
      <dsp:spPr>
        <a:xfrm>
          <a:off x="5866245" y="1859775"/>
          <a:ext cx="2054634" cy="46691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solidFill>
                <a:srgbClr val="FF0000"/>
              </a:solidFill>
              <a:latin typeface="Georgia"/>
              <a:ea typeface="新細明體"/>
              <a:cs typeface="+mn-cs"/>
            </a:rPr>
            <a:t>設立智高創客教室</a:t>
          </a:r>
          <a:endParaRPr lang="zh-TW" altLang="en-US" sz="2000" kern="1200" dirty="0">
            <a:solidFill>
              <a:srgbClr val="FF0000"/>
            </a:solidFill>
            <a:latin typeface="Georgia"/>
            <a:ea typeface="新細明體"/>
            <a:cs typeface="+mn-cs"/>
          </a:endParaRPr>
        </a:p>
      </dsp:txBody>
      <dsp:txXfrm>
        <a:off x="5866245" y="1859775"/>
        <a:ext cx="2054634" cy="466917"/>
      </dsp:txXfrm>
    </dsp:sp>
    <dsp:sp modelId="{7A48DDD8-83B1-4D31-9642-185AE8DF383F}">
      <dsp:nvSpPr>
        <dsp:cNvPr id="0" name=""/>
        <dsp:cNvSpPr/>
      </dsp:nvSpPr>
      <dsp:spPr>
        <a:xfrm>
          <a:off x="6408712" y="1085439"/>
          <a:ext cx="242232" cy="208435"/>
        </a:xfrm>
        <a:prstGeom prst="ellipse">
          <a:avLst/>
        </a:prstGeom>
        <a:solidFill>
          <a:srgbClr val="D16349">
            <a:alpha val="50000"/>
            <a:hueOff val="0"/>
            <a:satOff val="0"/>
            <a:lumOff val="0"/>
            <a:alphaOff val="0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E2F92025-44E5-489B-BC60-B5C6E69ABD4C}">
      <dsp:nvSpPr>
        <dsp:cNvPr id="0" name=""/>
        <dsp:cNvSpPr/>
      </dsp:nvSpPr>
      <dsp:spPr>
        <a:xfrm>
          <a:off x="6008185" y="2449405"/>
          <a:ext cx="1770745" cy="522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solidFill>
                <a:srgbClr val="FF0000"/>
              </a:solidFill>
              <a:latin typeface="Georgia"/>
              <a:ea typeface="新細明體"/>
              <a:cs typeface="+mn-cs"/>
            </a:rPr>
            <a:t>購置</a:t>
          </a:r>
          <a:r>
            <a:rPr lang="en-US" altLang="zh-TW" sz="2000" kern="1200" dirty="0" smtClean="0">
              <a:solidFill>
                <a:srgbClr val="FF0000"/>
              </a:solidFill>
              <a:latin typeface="Georgia"/>
              <a:ea typeface="新細明體"/>
              <a:cs typeface="+mn-cs"/>
            </a:rPr>
            <a:t>3D</a:t>
          </a:r>
          <a:r>
            <a:rPr lang="zh-TW" altLang="en-US" sz="2000" kern="1200" dirty="0" smtClean="0">
              <a:solidFill>
                <a:srgbClr val="FF0000"/>
              </a:solidFill>
              <a:latin typeface="Georgia"/>
              <a:ea typeface="新細明體"/>
              <a:cs typeface="+mn-cs"/>
            </a:rPr>
            <a:t>列表機</a:t>
          </a:r>
          <a:endParaRPr lang="zh-TW" altLang="en-US" sz="2000" kern="1200" dirty="0">
            <a:solidFill>
              <a:srgbClr val="FF0000"/>
            </a:solidFill>
            <a:latin typeface="Georgia"/>
            <a:ea typeface="新細明體"/>
            <a:cs typeface="+mn-cs"/>
          </a:endParaRPr>
        </a:p>
      </dsp:txBody>
      <dsp:txXfrm>
        <a:off x="6008185" y="2449405"/>
        <a:ext cx="1770745" cy="522259"/>
      </dsp:txXfrm>
    </dsp:sp>
    <dsp:sp modelId="{061D316B-561C-4C4D-8BF0-A4038BD1A9C5}">
      <dsp:nvSpPr>
        <dsp:cNvPr id="0" name=""/>
        <dsp:cNvSpPr/>
      </dsp:nvSpPr>
      <dsp:spPr>
        <a:xfrm>
          <a:off x="236009" y="1557727"/>
          <a:ext cx="2134008" cy="2134008"/>
        </a:xfrm>
        <a:prstGeom prst="ellipse">
          <a:avLst/>
        </a:prstGeom>
        <a:solidFill>
          <a:srgbClr val="00B0F0">
            <a:alpha val="50000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52CDEDD-13CE-47EC-99E7-722766D8987C}">
      <dsp:nvSpPr>
        <dsp:cNvPr id="0" name=""/>
        <dsp:cNvSpPr/>
      </dsp:nvSpPr>
      <dsp:spPr>
        <a:xfrm>
          <a:off x="1728192" y="1557718"/>
          <a:ext cx="384121" cy="384121"/>
        </a:xfrm>
        <a:prstGeom prst="ellipse">
          <a:avLst/>
        </a:prstGeom>
        <a:solidFill>
          <a:srgbClr val="0070C0">
            <a:alpha val="50000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4C812F1-9525-420B-B349-C88A37C1BE32}">
      <dsp:nvSpPr>
        <dsp:cNvPr id="0" name=""/>
        <dsp:cNvSpPr/>
      </dsp:nvSpPr>
      <dsp:spPr>
        <a:xfrm>
          <a:off x="522368" y="2021541"/>
          <a:ext cx="1720673" cy="384121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solidFill>
                <a:srgbClr val="FF0000"/>
              </a:solidFill>
              <a:latin typeface="Georgia"/>
              <a:ea typeface="新細明體"/>
              <a:cs typeface="+mn-cs"/>
            </a:rPr>
            <a:t>藝術與人文</a:t>
          </a:r>
          <a:endParaRPr lang="zh-TW" altLang="en-US" sz="2000" kern="1200" dirty="0">
            <a:solidFill>
              <a:srgbClr val="FF0000"/>
            </a:solidFill>
            <a:latin typeface="Georgia"/>
            <a:ea typeface="新細明體"/>
            <a:cs typeface="+mn-cs"/>
          </a:endParaRPr>
        </a:p>
      </dsp:txBody>
      <dsp:txXfrm>
        <a:off x="522368" y="2021541"/>
        <a:ext cx="1720673" cy="384121"/>
      </dsp:txXfrm>
    </dsp:sp>
    <dsp:sp modelId="{C94F4CF7-861A-44C4-8D05-2F836DDDE92E}">
      <dsp:nvSpPr>
        <dsp:cNvPr id="0" name=""/>
        <dsp:cNvSpPr/>
      </dsp:nvSpPr>
      <dsp:spPr>
        <a:xfrm>
          <a:off x="309919" y="2381583"/>
          <a:ext cx="2054634" cy="52225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solidFill>
                <a:srgbClr val="FF0000"/>
              </a:solidFill>
              <a:latin typeface="Georgia"/>
              <a:ea typeface="新細明體"/>
              <a:cs typeface="+mn-cs"/>
            </a:rPr>
            <a:t>自然與科技</a:t>
          </a:r>
          <a:endParaRPr lang="zh-TW" altLang="en-US" sz="2000" kern="1200" dirty="0">
            <a:solidFill>
              <a:srgbClr val="FF0000"/>
            </a:solidFill>
            <a:latin typeface="Georgia"/>
            <a:ea typeface="新細明體"/>
            <a:cs typeface="+mn-cs"/>
          </a:endParaRPr>
        </a:p>
      </dsp:txBody>
      <dsp:txXfrm>
        <a:off x="309919" y="2381583"/>
        <a:ext cx="2054634" cy="522259"/>
      </dsp:txXfrm>
    </dsp:sp>
    <dsp:sp modelId="{FB6748C8-54C4-4319-9459-E47AC4176FB4}">
      <dsp:nvSpPr>
        <dsp:cNvPr id="0" name=""/>
        <dsp:cNvSpPr/>
      </dsp:nvSpPr>
      <dsp:spPr>
        <a:xfrm>
          <a:off x="1656184" y="1805518"/>
          <a:ext cx="241989" cy="280064"/>
        </a:xfrm>
        <a:prstGeom prst="ellipse">
          <a:avLst/>
        </a:prstGeom>
        <a:solidFill>
          <a:srgbClr val="D16349">
            <a:alpha val="50000"/>
            <a:hueOff val="0"/>
            <a:satOff val="0"/>
            <a:lumOff val="0"/>
            <a:alphaOff val="0"/>
          </a:srgbClr>
        </a:solidFill>
        <a:ln w="11429" cap="flat" cmpd="sng" algn="ctr">
          <a:solidFill>
            <a:sysClr val="window" lastClr="FFFFFF">
              <a:hueOff val="0"/>
              <a:satOff val="0"/>
              <a:lumOff val="0"/>
              <a:alphaOff val="0"/>
            </a:sysClr>
          </a:solidFill>
          <a:prstDash val="sysDash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C57E985-1A08-4DDF-9F26-1DB9012EBE10}">
      <dsp:nvSpPr>
        <dsp:cNvPr id="0" name=""/>
        <dsp:cNvSpPr/>
      </dsp:nvSpPr>
      <dsp:spPr>
        <a:xfrm>
          <a:off x="288037" y="2813630"/>
          <a:ext cx="2054634" cy="50810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25400" rIns="0" bIns="2540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zh-TW" altLang="en-US" sz="2000" kern="1200" dirty="0" smtClean="0">
              <a:solidFill>
                <a:srgbClr val="FF0000"/>
              </a:solidFill>
              <a:latin typeface="Georgia"/>
              <a:ea typeface="新細明體"/>
              <a:cs typeface="+mn-cs"/>
            </a:rPr>
            <a:t>創造力與行動力</a:t>
          </a:r>
          <a:endParaRPr lang="zh-TW" altLang="en-US" sz="2000" kern="1200" dirty="0">
            <a:solidFill>
              <a:srgbClr val="FF0000"/>
            </a:solidFill>
            <a:latin typeface="Georgia"/>
            <a:ea typeface="新細明體"/>
            <a:cs typeface="+mn-cs"/>
          </a:endParaRPr>
        </a:p>
      </dsp:txBody>
      <dsp:txXfrm>
        <a:off x="288037" y="2813630"/>
        <a:ext cx="2054634" cy="50810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funnel1">
  <dgm:title val=""/>
  <dgm:desc val=""/>
  <dgm:catLst>
    <dgm:cat type="relationship" pri="2000"/>
    <dgm:cat type="process" pri="27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4"/>
      <dgm:resizeHandles val="exact"/>
    </dgm:varLst>
    <dgm:alg type="composite">
      <dgm:param type="ar" val="1.25"/>
    </dgm:alg>
    <dgm:shape xmlns:r="http://schemas.openxmlformats.org/officeDocument/2006/relationships" r:blip="">
      <dgm:adjLst/>
    </dgm:shape>
    <dgm:presOf/>
    <dgm:choose name="Name1">
      <dgm:if name="Name2" axis="ch" ptType="node" func="cnt" op="equ" val="2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w" for="ch" forName="item1" refType="w" fact="0.35"/>
          <dgm:constr type="h" for="ch" forName="item1" refType="w" fact="0.35"/>
          <dgm:constr type="t" for="ch" forName="item1" refType="h" fact="0.05"/>
          <dgm:constr type="l" for="ch" forName="item1" refType="w" fact="0.125"/>
          <dgm:constr type="primFontSz" for="ch" forName="item1" op="equ" val="65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if>
      <dgm:else name="Name3">
        <dgm:constrLst>
          <dgm:constr type="w" for="ch" forName="ellipse" refType="w" fact="0.645"/>
          <dgm:constr type="h" for="ch" forName="ellipse" refType="h" fact="0.28"/>
          <dgm:constr type="t" for="ch" forName="ellipse" refType="w" fact="0.0275"/>
          <dgm:constr type="l" for="ch" forName="ellipse" refType="w" fact="0.0265"/>
          <dgm:constr type="w" for="ch" forName="arrow1" refType="w" fact="0.125"/>
          <dgm:constr type="h" for="ch" forName="arrow1" refType="h" fact="0.1"/>
          <dgm:constr type="t" for="ch" forName="arrow1" refType="h" fact="0.72"/>
          <dgm:constr type="l" for="ch" forName="arrow1" refType="w" fact="0.2875"/>
          <dgm:constr type="w" for="ch" forName="rectangle" refType="w" fact="0.6"/>
          <dgm:constr type="h" for="ch" forName="rectangle" refType="w" refFor="ch" refForName="rectangle" fact="0.25"/>
          <dgm:constr type="t" for="ch" forName="rectangle" refType="h" fact="0.8"/>
          <dgm:constr type="l" for="ch" forName="rectangle" refType="w" fact="0.05"/>
          <dgm:constr type="primFontSz" for="ch" forName="rectangle" val="65"/>
          <dgm:constr type="w" for="ch" forName="item1" refType="w" fact="0.225"/>
          <dgm:constr type="h" for="ch" forName="item1" refType="w" fact="0.225"/>
          <dgm:constr type="t" for="ch" forName="item1" refType="h" fact="0.336"/>
          <dgm:constr type="l" for="ch" forName="item1" refType="w" fact="0.261"/>
          <dgm:constr type="primFontSz" for="ch" forName="item1" val="65"/>
          <dgm:constr type="w" for="ch" forName="item2" refType="w" fact="0.225"/>
          <dgm:constr type="h" for="ch" forName="item2" refType="w" fact="0.225"/>
          <dgm:constr type="t" for="ch" forName="item2" refType="h" fact="0.125"/>
          <dgm:constr type="l" for="ch" forName="item2" refType="w" fact="0.1"/>
          <dgm:constr type="primFontSz" for="ch" forName="item2" refType="primFontSz" refFor="ch" refForName="item1" op="equ"/>
          <dgm:constr type="w" for="ch" forName="item3" refType="w" fact="0.225"/>
          <dgm:constr type="h" for="ch" forName="item3" refType="w" fact="0.225"/>
          <dgm:constr type="t" for="ch" forName="item3" refType="h" fact="0.057"/>
          <dgm:constr type="l" for="ch" forName="item3" refType="w" fact="0.33"/>
          <dgm:constr type="primFontSz" for="ch" forName="item3" refType="primFontSz" refFor="ch" refForName="item1" op="equ"/>
          <dgm:constr type="w" for="ch" forName="funnel" refType="w" fact="0.7"/>
          <dgm:constr type="h" for="ch" forName="funnel" refType="h" fact="0.7"/>
          <dgm:constr type="t" for="ch" forName="funnel"/>
          <dgm:constr type="l" for="ch" forName="funnel"/>
        </dgm:constrLst>
      </dgm:else>
    </dgm:choose>
    <dgm:ruleLst/>
    <dgm:choose name="Name4">
      <dgm:if name="Name5" axis="ch" ptType="node" func="cnt" op="gte" val="1">
        <dgm:layoutNode name="ellipse" styleLbl="trBgShp">
          <dgm:alg type="sp"/>
          <dgm:shape xmlns:r="http://schemas.openxmlformats.org/officeDocument/2006/relationships" type="ellipse" r:blip="">
            <dgm:adjLst/>
          </dgm:shape>
          <dgm:presOf/>
          <dgm:constrLst/>
          <dgm:ruleLst/>
        </dgm:layoutNode>
        <dgm:layoutNode name="arrow1" styleLbl="fgShp">
          <dgm:alg type="sp"/>
          <dgm:shape xmlns:r="http://schemas.openxmlformats.org/officeDocument/2006/relationships" type="downArrow" r:blip="">
            <dgm:adjLst/>
          </dgm:shape>
          <dgm:presOf/>
          <dgm:constrLst/>
          <dgm:ruleLst/>
        </dgm:layoutNode>
        <dgm:layoutNode name="rectangle" styleLbl="revTx">
          <dgm:varLst>
            <dgm:bulletEnabled val="1"/>
          </dgm:varLst>
          <dgm:alg type="tx">
            <dgm:param type="txAnchorHorzCh" val="ctr"/>
          </dgm:alg>
          <dgm:shape xmlns:r="http://schemas.openxmlformats.org/officeDocument/2006/relationships" type="rect" r:blip="">
            <dgm:adjLst/>
          </dgm:shape>
          <dgm:choose name="Name6">
            <dgm:if name="Name7" axis="ch" ptType="node" func="cnt" op="equ" val="1">
              <dgm:presOf axis="ch desOrSelf" ptType="node node" st="1 1" cnt="1 0"/>
            </dgm:if>
            <dgm:if name="Name8" axis="ch" ptType="node" func="cnt" op="equ" val="2">
              <dgm:presOf axis="ch desOrSelf" ptType="node node" st="2 1" cnt="1 0"/>
            </dgm:if>
            <dgm:if name="Name9" axis="ch" ptType="node" func="cnt" op="equ" val="3">
              <dgm:presOf axis="ch desOrSelf" ptType="node node" st="3 1" cnt="1 0"/>
            </dgm:if>
            <dgm:else name="Name10">
              <dgm:presOf axis="ch desOrSelf" ptType="node node" st="4 1" cnt="1 0"/>
            </dgm:else>
          </dgm:choose>
          <dgm:constrLst/>
          <dgm:ruleLst>
            <dgm:rule type="primFontSz" val="5" fact="NaN" max="NaN"/>
          </dgm:ruleLst>
        </dgm:layoutNode>
        <dgm:forEach name="Name11" axis="ch" ptType="node" st="2" cnt="1">
          <dgm:layoutNode name="item1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2">
              <dgm:if name="Name13" axis="root ch" ptType="all node" func="cnt" op="equ" val="1">
                <dgm:presOf/>
              </dgm:if>
              <dgm:if name="Name14" axis="root ch" ptType="all node" func="cnt" op="equ" val="2">
                <dgm:presOf axis="root ch desOrSelf" ptType="all node node" st="1 1 1" cnt="0 1 0"/>
              </dgm:if>
              <dgm:if name="Name15" axis="root ch" ptType="all node" func="cnt" op="equ" val="3">
                <dgm:presOf axis="root ch desOrSelf" ptType="all node node" st="1 2 1" cnt="0 1 0"/>
              </dgm:if>
              <dgm:else name="Name16">
                <dgm:presOf axis="root ch desOrSelf" ptType="all node node" st="1 3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17" axis="ch" ptType="node" st="3" cnt="1">
          <dgm:layoutNode name="item2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18">
              <dgm:if name="Name19" axis="root ch" ptType="all node" func="cnt" op="equ" val="1">
                <dgm:presOf/>
              </dgm:if>
              <dgm:if name="Name20" axis="root ch" ptType="all node" func="cnt" op="equ" val="2">
                <dgm:presOf/>
              </dgm:if>
              <dgm:if name="Name21" axis="root ch" ptType="all node" func="cnt" op="equ" val="3">
                <dgm:presOf axis="root ch desOrSelf" ptType="all node node" st="1 1 1" cnt="0 1 0"/>
              </dgm:if>
              <dgm:else name="Name22">
                <dgm:presOf axis="root ch desOrSelf" ptType="all node node" st="1 2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forEach name="Name23" axis="ch" ptType="node" st="4" cnt="1">
          <dgm:layoutNode name="item3" styleLbl="node1">
            <dgm:varLst>
              <dgm:bulletEnabled val="1"/>
            </dgm:varLst>
            <dgm:alg type="tx"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4">
              <dgm:if name="Name25" axis="root ch" ptType="all node" func="cnt" op="equ" val="1">
                <dgm:presOf/>
              </dgm:if>
              <dgm:if name="Name26" axis="root ch" ptType="all node" func="cnt" op="equ" val="2">
                <dgm:presOf/>
              </dgm:if>
              <dgm:if name="Name27" axis="root ch" ptType="all node" func="cnt" op="equ" val="3">
                <dgm:presOf/>
              </dgm:if>
              <dgm:else name="Name28">
                <dgm:presOf axis="root ch desOrSelf" ptType="all node node" st="1 1 1" cnt="0 1 0"/>
              </dgm:else>
            </dgm:choose>
            <dgm:constrLst>
              <dgm:constr type="tMarg" refType="primFontSz" fact="0.1"/>
              <dgm:constr type="bMarg" refType="primFontSz" fact="0.1"/>
              <dgm:constr type="lMarg" refType="primFontSz" fact="0.1"/>
              <dgm:constr type="rMarg" refType="primFontSz" fact="0.1"/>
            </dgm:constrLst>
            <dgm:ruleLst>
              <dgm:rule type="primFontSz" val="5" fact="NaN" max="NaN"/>
            </dgm:ruleLst>
          </dgm:layoutNode>
        </dgm:forEach>
        <dgm:layoutNode name="funnel" styleLbl="trAlignAcc1">
          <dgm:alg type="sp"/>
          <dgm:shape xmlns:r="http://schemas.openxmlformats.org/officeDocument/2006/relationships" type="funnel" r:blip="">
            <dgm:adjLst/>
          </dgm:shape>
          <dgm:presOf/>
          <dgm:constrLst/>
          <dgm:ruleLst/>
        </dgm:layoutNode>
      </dgm:if>
      <dgm:else name="Name29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VerticalCircleList">
  <dgm:title val=""/>
  <dgm:desc val=""/>
  <dgm:catLst>
    <dgm:cat type="list" pri="23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41" srcId="1" destId="11" srcOrd="0" destOrd="0"/>
        <dgm:cxn modelId="42" srcId="1" destId="12" srcOrd="1" destOrd="0"/>
        <dgm:cxn modelId="5" srcId="0" destId="2" srcOrd="0" destOrd="0"/>
        <dgm:cxn modelId="51" srcId="2" destId="21" srcOrd="0" destOrd="0"/>
        <dgm:cxn modelId="52" srcId="2" destId="22" srcOrd="1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Name0">
    <dgm:varLst>
      <dgm:dir/>
    </dgm:varLst>
    <dgm:alg type="lin">
      <dgm:param type="linDir" val="fromT"/>
      <dgm:param type="fallback" val="2D"/>
    </dgm:alg>
    <dgm:shape xmlns:r="http://schemas.openxmlformats.org/officeDocument/2006/relationships" r:blip="">
      <dgm:adjLst/>
    </dgm:shape>
    <dgm:presOf/>
    <dgm:constrLst>
      <dgm:constr type="w" for="ch" forName="withChildren" refType="w"/>
      <dgm:constr type="h" for="ch" forName="withChildren" refType="w" fact="0.909"/>
      <dgm:constr type="w" for="ch" forName="noChildren" refType="w"/>
      <dgm:constr type="h" for="ch" forName="noChildren" refType="w" fact="0.164"/>
      <dgm:constr type="w" for="ch" forName="overlap" val="1"/>
      <dgm:constr type="h" for="ch" forName="overlap" refType="w" refFor="ch" refForName="withChildren" fact="-0.089"/>
      <dgm:constr type="primFontSz" for="des" forName="txLvl1" op="equ" val="65"/>
      <dgm:constr type="primFontSz" for="des" forName="txLvlOnly1" refType="primFontSz" refFor="des" refForName="txLvl1" op="equ"/>
      <dgm:constr type="primFontSz" for="des" forName="txLvl2" refType="primFontSz" refFor="des" refForName="txLvl1" op="equ" fact="0.78"/>
      <dgm:constr type="primFontSz" for="des" forName="txLvl3" refType="primFontSz" refFor="des" refForName="txLvl1" op="equ" fact="0.78"/>
      <dgm:constr type="userF" for="des" forName="lin" refType="primFontSz" refFor="des" refForName="txLvl2" op="equ"/>
    </dgm:constrLst>
    <dgm:forEach name="Name1" axis="ch" ptType="node">
      <dgm:choose name="Name2">
        <dgm:if name="Name3" axis="ch" ptType="node" func="cnt" op="gte" val="1">
          <dgm:layoutNode name="withChildren">
            <dgm:alg type="composite"/>
            <dgm:choose name="Name4">
              <dgm:if name="Name5" func="var" arg="dir" op="equ" val="norm">
                <dgm:constrLst>
                  <dgm:constr type="l" for="ch" forName="bigCircle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l" for="ch" forName="medCircle" refType="w" fact="0.043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 refType="ctrX" refFor="ch" refForName="medCircle"/>
                  <dgm:constr type="r" for="ch" forName="txLvl1" refType="w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 refType="ctrX" refFor="ch" refForName="medCircle"/>
                  <dgm:constr type="r" for="ch" forName="lin" refType="w"/>
                  <dgm:constr type="t" for="ch" forName="lin" refType="h" fact="0.222"/>
                  <dgm:constr type="h" for="ch" forName="lin" refType="h" fact="0.68"/>
                </dgm:constrLst>
              </dgm:if>
              <dgm:else name="Name6">
                <dgm:constrLst>
                  <dgm:constr type="r" for="ch" forName="bigCircle" refType="w"/>
                  <dgm:constr type="w" for="ch" forName="bigCircle" refType="h" refFor="ch" refForName="bigCircle"/>
                  <dgm:constr type="t" for="ch" forName="bigCircle"/>
                  <dgm:constr type="h" for="ch" forName="bigCircle" refType="h"/>
                  <dgm:constr type="r" for="ch" forName="medCircle" refType="w" fact="0.957"/>
                  <dgm:constr type="w" for="ch" forName="medCircle" refType="h" refFor="ch" refForName="medCircle"/>
                  <dgm:constr type="t" for="ch" forName="medCircle" refType="h" fact="0.042"/>
                  <dgm:constr type="h" for="ch" forName="medCircle" refType="h" fact="0.18"/>
                  <dgm:constr type="l" for="ch" forName="txLvl1"/>
                  <dgm:constr type="r" for="ch" forName="txLvl1" refType="ctrX" refFor="ch" refForName="medCircle"/>
                  <dgm:constr type="h" for="ch" forName="txLvl1" refType="h" refFor="ch" refForName="medCircle"/>
                  <dgm:constr type="t" for="ch" forName="txLvl1" refType="t" refFor="ch" refForName="medCircle"/>
                  <dgm:constr type="l" for="ch" forName="lin"/>
                  <dgm:constr type="r" for="ch" forName="lin" refType="ctrX" refFor="ch" refForName="medCircle"/>
                  <dgm:constr type="t" for="ch" forName="lin" refType="h" fact="0.222"/>
                  <dgm:constr type="h" for="ch" forName="lin" refType="h" fact="0.68"/>
                </dgm:constrLst>
              </dgm:else>
            </dgm:choose>
            <dgm:layoutNode name="big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medCircle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1" styleLbl="revTx">
              <dgm:choose name="Name7">
                <dgm:if name="Name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lin">
              <dgm:choose name="Name10">
                <dgm:if name="Name11" func="var" arg="dir" op="equ" val="norm">
                  <dgm:alg type="lin">
                    <dgm:param type="linDir" val="fromT"/>
                    <dgm:param type="vertAlign" val="t"/>
                    <dgm:param type="nodeHorzAlign" val="l"/>
                  </dgm:alg>
                </dgm:if>
                <dgm:else name="Name12">
                  <dgm:alg type="lin">
                    <dgm:param type="linDir" val="fromT"/>
                    <dgm:param type="vertAlign" val="t"/>
                    <dgm:param type="nodeHorzAlign" val="r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>
                <dgm:constr type="userF"/>
                <dgm:constr type="primFontSz" for="ch" forName="txLvl2" refType="userF"/>
                <dgm:constr type="w" for="ch" forName="txLvl2" refType="w"/>
                <dgm:constr type="h" for="ch" forName="txLvl2" refType="primFontSz" refFor="ch" refForName="txLvl2" fact="0.39"/>
                <dgm:constr type="w" for="ch" forName="txLvl3" refType="w"/>
                <dgm:constr type="h" for="ch" forName="txLvl3" refType="primFontSz" refFor="ch" refForName="txLvl2" fact="0.39"/>
                <dgm:constr type="h" for="ch" forName="smCircle" refType="primFontSz" refFor="ch" refForName="txLvl2" fact="0.14"/>
                <dgm:constr type="h" for="ch" forName="indentDot1" refType="primFontSz" refFor="ch" refForName="txLvl2" fact="0.14"/>
                <dgm:constr type="h" for="ch" forName="indentDot2" refType="primFontSz" refFor="ch" refForName="txLvl2" fact="0.14"/>
                <dgm:constr type="h" for="ch" forName="indentDot3" refType="primFontSz" refFor="ch" refForName="txLvl2" fact="0.14"/>
                <dgm:constr type="w" for="ch" forName="indentDot1" refType="w"/>
                <dgm:constr type="w" for="ch" forName="indentDot2" refType="w"/>
                <dgm:constr type="w" for="ch" forName="indentDot3" refType="w"/>
                <dgm:constr type="userI" for="ch" forName="txLvl3" refType="primFontSz" refFor="ch" refForName="txLvl2" fact="0.14"/>
                <dgm:constr type="userI" for="ch" forName="indentDot1" refType="primFontSz" refFor="ch" refForName="txLvl2" fact="0.14"/>
                <dgm:constr type="userI" for="ch" forName="indentDot2" refType="primFontSz" refFor="ch" refForName="txLvl2" fact="0.14"/>
                <dgm:constr type="userI" for="ch" forName="indentDot3" refType="primFontSz" refFor="ch" refForName="txLvl2" fact="0.14"/>
              </dgm:constrLst>
              <dgm:ruleLst>
                <dgm:rule type="primFontSz" for="ch" forName="txLvl2" val="5" fact="NaN" max="NaN"/>
              </dgm:ruleLst>
              <dgm:forEach name="Name13" axis="ch" ptType="node">
                <dgm:layoutNode name="txLvl2" styleLbl="revTx">
                  <dgm:choose name="Name14">
                    <dgm:if name="Name15" func="var" arg="dir" op="equ" val="norm">
                      <dgm:alg type="tx">
                        <dgm:param type="parTxLTRAlign" val="l"/>
                        <dgm:param type="parTxRTLAlign" val="l"/>
                      </dgm:alg>
                    </dgm:if>
                    <dgm:else name="Name16">
                      <dgm:alg type="tx">
                        <dgm:param type="parTxLTRAlign" val="r"/>
                        <dgm:param type="parTxRTLAlign" val="r"/>
                      </dgm:alg>
                    </dgm:else>
                  </dgm:choose>
                  <dgm:shape xmlns:r="http://schemas.openxmlformats.org/officeDocument/2006/relationships" type="rect" r:blip="">
                    <dgm:adjLst/>
                  </dgm:shape>
                  <dgm:presOf axis="self" ptType="node"/>
                  <dgm:constrLst>
                    <dgm:constr type="lMarg"/>
                    <dgm:constr type="rMarg"/>
                    <dgm:constr type="tMarg" refType="primFontSz" fact="0.1"/>
                    <dgm:constr type="bMarg" refType="primFontSz" fact="0.1"/>
                  </dgm:constrLst>
                  <dgm:ruleLst>
                    <dgm:rule type="h" val="INF" fact="NaN" max="NaN"/>
                  </dgm:ruleLst>
                </dgm:layoutNode>
                <dgm:forEach name="Name17" axis="ch" ptType="node" cnt="1">
                  <dgm:layoutNode name="indentDot1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hoose name="Name18">
                      <dgm:if name="Name19" func="var" arg="dir" op="equ" val="norm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l" for="ch" forName="smCircle1" refType="r" refFor="ch" refForName="gap1"/>
                        </dgm:constrLst>
                      </dgm:if>
                      <dgm:else name="Name20">
                        <dgm:constrLst>
                          <dgm:constr type="userI"/>
                          <dgm:constr type="w" for="ch" forName="gap1" refType="userI" fact="3"/>
                          <dgm:constr type="w" for="ch" forName="smCircle1" refType="h"/>
                          <dgm:constr type="r" for="ch" forName="smCircle1" refType="l" refFor="ch" refForName="gap1"/>
                        </dgm:constrLst>
                      </dgm:else>
                    </dgm:choose>
                    <dgm:layoutNode name="gap1">
                      <dgm:alg type="sp"/>
                      <dgm:shape xmlns:r="http://schemas.openxmlformats.org/officeDocument/2006/relationships" type="rect" r:blip="" hideGeom="1">
                        <dgm:adjLst/>
                      </dgm:shape>
                      <dgm:presOf/>
                    </dgm:layoutNode>
                    <dgm:layoutNode name="smCircle1" styleLbl="vennNode1">
                      <dgm:alg type="sp"/>
                      <dgm:shape xmlns:r="http://schemas.openxmlformats.org/officeDocument/2006/relationships" type="ellipse" r:blip="">
                        <dgm:adjLst/>
                      </dgm:shape>
                      <dgm:presOf/>
                      <dgm:constrLst>
                        <dgm:constr type="w" refType="h"/>
                      </dgm:constrLst>
                    </dgm:layoutNode>
                  </dgm:layoutNode>
                </dgm:forEach>
                <dgm:forEach name="Name21" axis="ch" ptType="node">
                  <dgm:layoutNode name="txLvl3" styleLbl="revTx">
                    <dgm:varLst>
                      <dgm:bulletEnabled val="1"/>
                    </dgm:varLst>
                    <dgm:choose name="Name22">
                      <dgm:if name="Name23" func="var" arg="dir" op="equ" val="norm">
                        <dgm:alg type="tx">
                          <dgm:param type="parTxLTRAlign" val="l"/>
                          <dgm:param type="parTxRTLAlign" val="l"/>
                          <dgm:param type="shpTxLTRAlignCh" val="l"/>
                          <dgm:param type="shpTxRTLAlignCh" val="l"/>
                        </dgm:alg>
                      </dgm:if>
                      <dgm:else name="Name24">
                        <dgm:alg type="tx">
                          <dgm:param type="parTxLTRAlign" val="r"/>
                          <dgm:param type="parTxRTLAlign" val="r"/>
                          <dgm:param type="shpTxLTRAlignCh" val="r"/>
                          <dgm:param type="shpTxRTLAlignCh" val="r"/>
                        </dgm:alg>
                      </dgm:else>
                    </dgm:choose>
                    <dgm:shape xmlns:r="http://schemas.openxmlformats.org/officeDocument/2006/relationships" type="rect" r:blip="">
                      <dgm:adjLst/>
                    </dgm:shape>
                    <dgm:presOf axis="desOrSelf" ptType="node"/>
                    <dgm:choose name="Name25">
                      <dgm:if name="Name26" func="var" arg="dir" op="equ" val="norm">
                        <dgm:constrLst>
                          <dgm:constr type="userI"/>
                          <dgm:constr type="lMarg" refType="userI" fact="8.504"/>
                          <dgm:constr type="rMarg"/>
                          <dgm:constr type="tMarg" refType="primFontSz" fact="0.1"/>
                          <dgm:constr type="bMarg" refType="primFontSz" fact="0.1"/>
                        </dgm:constrLst>
                      </dgm:if>
                      <dgm:else name="Name27">
                        <dgm:constrLst>
                          <dgm:constr type="userI"/>
                          <dgm:constr type="lMarg"/>
                          <dgm:constr type="rMarg" refType="userI" fact="8.504"/>
                          <dgm:constr type="tMarg" refType="primFontSz" fact="0.1"/>
                          <dgm:constr type="bMarg" refType="primFontSz" fact="0.1"/>
                        </dgm:constrLst>
                      </dgm:else>
                    </dgm:choose>
                    <dgm:ruleLst>
                      <dgm:rule type="h" val="INF" fact="NaN" max="NaN"/>
                    </dgm:ruleLst>
                  </dgm:layoutNode>
                  <dgm:forEach name="Name28" axis="followSib" ptType="sibTrans" cnt="1">
                    <dgm:layoutNode name="indentDot2">
                      <dgm:alg type="composite"/>
                      <dgm:shape xmlns:r="http://schemas.openxmlformats.org/officeDocument/2006/relationships" r:blip="">
                        <dgm:adjLst/>
                      </dgm:shape>
                      <dgm:presOf/>
                      <dgm:choose name="Name29">
                        <dgm:if name="Name30" func="var" arg="dir" op="equ" val="norm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l" for="ch" forName="smCircle2" refType="r" refFor="ch" refForName="gap2"/>
                          </dgm:constrLst>
                        </dgm:if>
                        <dgm:else name="Name31">
                          <dgm:constrLst>
                            <dgm:constr type="userI"/>
                            <dgm:constr type="w" for="ch" forName="gap2" refType="userI" fact="3"/>
                            <dgm:constr type="w" for="ch" forName="smCircle2" refType="h"/>
                            <dgm:constr type="r" for="ch" forName="smCircle2" refType="l" refFor="ch" refForName="gap2"/>
                          </dgm:constrLst>
                        </dgm:else>
                      </dgm:choose>
                      <dgm:layoutNode name="gap2">
                        <dgm:alg type="sp"/>
                        <dgm:shape xmlns:r="http://schemas.openxmlformats.org/officeDocument/2006/relationships" type="rect" r:blip="" hideGeom="1">
                          <dgm:adjLst/>
                        </dgm:shape>
                        <dgm:presOf/>
                      </dgm:layoutNode>
                      <dgm:layoutNode name="smCircle2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layoutNode>
                  </dgm:forEach>
                </dgm:forEach>
                <dgm:choose name="Name32">
                  <dgm:if name="Name33" axis="ch" ptType="node" func="cnt" op="gte" val="1">
                    <dgm:forEach name="Name34" axis="followSib" ptType="sibTrans" cnt="1">
                      <dgm:layoutNode name="indentDot3">
                        <dgm:alg type="composite"/>
                        <dgm:shape xmlns:r="http://schemas.openxmlformats.org/officeDocument/2006/relationships" r:blip="">
                          <dgm:adjLst/>
                        </dgm:shape>
                        <dgm:presOf/>
                        <dgm:choose name="Name35">
                          <dgm:if name="Name36" func="var" arg="dir" op="equ" val="norm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l" for="ch" forName="smCircle3" refType="r" refFor="ch" refForName="gap3"/>
                            </dgm:constrLst>
                          </dgm:if>
                          <dgm:else name="Name37">
                            <dgm:constrLst>
                              <dgm:constr type="userI"/>
                              <dgm:constr type="w" for="ch" forName="gap3" refType="userI" fact="3"/>
                              <dgm:constr type="w" for="ch" forName="smCircle3" refType="h"/>
                              <dgm:constr type="r" for="ch" forName="smCircle3" refType="l" refFor="ch" refForName="gap3"/>
                            </dgm:constrLst>
                          </dgm:else>
                        </dgm:choose>
                        <dgm:layoutNode name="gap3">
                          <dgm:alg type="sp"/>
                          <dgm:shape xmlns:r="http://schemas.openxmlformats.org/officeDocument/2006/relationships" type="rect" r:blip="" hideGeom="1">
                            <dgm:adjLst/>
                          </dgm:shape>
                          <dgm:presOf/>
                        </dgm:layoutNode>
                        <dgm:layoutNode name="smCircle3" styleLbl="vennNode1">
                          <dgm:alg type="sp"/>
                          <dgm:shape xmlns:r="http://schemas.openxmlformats.org/officeDocument/2006/relationships" type="ellipse" r:blip="">
                            <dgm:adjLst/>
                          </dgm:shape>
                          <dgm:presOf/>
                          <dgm:constrLst>
                            <dgm:constr type="w" refType="h"/>
                          </dgm:constrLst>
                        </dgm:layoutNode>
                      </dgm:layoutNode>
                    </dgm:forEach>
                  </dgm:if>
                  <dgm:else name="Name38">
                    <dgm:forEach name="Name39" axis="followSib" ptType="sibTrans" cnt="1">
                      <dgm:layoutNode name="smCircle" styleLbl="vennNode1">
                        <dgm:alg type="sp"/>
                        <dgm:shape xmlns:r="http://schemas.openxmlformats.org/officeDocument/2006/relationships" type="ellipse" r:blip="">
                          <dgm:adjLst/>
                        </dgm:shape>
                        <dgm:presOf/>
                        <dgm:constrLst>
                          <dgm:constr type="w" refType="h"/>
                        </dgm:constrLst>
                      </dgm:layoutNode>
                    </dgm:forEach>
                  </dgm:else>
                </dgm:choose>
              </dgm:forEach>
            </dgm:layoutNode>
          </dgm:layoutNode>
          <dgm:choose name="Name40">
            <dgm:if name="Name41" axis="followSib ch" ptType="node node" cnt="1 0" func="cnt" op="gte" val="1">
              <dgm:layoutNode name="overlap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</dgm:if>
            <dgm:else name="Name42"/>
          </dgm:choose>
        </dgm:if>
        <dgm:else name="Name43">
          <dgm:layoutNode name="noChildren">
            <dgm:alg type="composite"/>
            <dgm:choose name="Name44">
              <dgm:if name="Name45" func="var" arg="dir" op="equ" val="norm">
                <dgm:constrLst>
                  <dgm:constr type="l" for="ch" forName="gap"/>
                  <dgm:constr type="w" for="ch" forName="gap" refType="w" fact="0.043"/>
                  <dgm:constr type="h" for="ch" forName="gap" refType="h"/>
                  <dgm:constr type="t" for="ch" forName="gap"/>
                  <dgm:constr type="l" for="ch" forName="medCircle2" refType="r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 refType="ctrX" refFor="ch" refForName="medCircle2"/>
                  <dgm:constr type="r" for="ch" forName="txLvlOnly1" refType="w"/>
                  <dgm:constr type="h" for="ch" forName="txLvlOnly1" refType="h"/>
                  <dgm:constr type="t" for="ch" forName="txLvlOnly1"/>
                </dgm:constrLst>
              </dgm:if>
              <dgm:else name="Name46">
                <dgm:constrLst>
                  <dgm:constr type="r" for="ch" forName="gap" refType="w"/>
                  <dgm:constr type="w" for="ch" forName="gap" refType="w" fact="0.043"/>
                  <dgm:constr type="h" for="ch" forName="gap" refType="h"/>
                  <dgm:constr type="t" for="ch" forName="gap"/>
                  <dgm:constr type="r" for="ch" forName="medCircle2" refType="l" refFor="ch" refForName="gap"/>
                  <dgm:constr type="w" for="ch" forName="medCircle2" refType="h" refFor="ch" refForName="medCircle2"/>
                  <dgm:constr type="t" for="ch" forName="medCircle2"/>
                  <dgm:constr type="h" for="ch" forName="medCircle2" refType="h"/>
                  <dgm:constr type="l" for="ch" forName="txLvlOnly1"/>
                  <dgm:constr type="r" for="ch" forName="txLvlOnly1" refType="ctrX" refFor="ch" refForName="medCircle2"/>
                  <dgm:constr type="h" for="ch" forName="txLvlOnly1" refType="h"/>
                  <dgm:constr type="t" for="ch" forName="txLvlOnly1"/>
                </dgm:constrLst>
              </dgm:else>
            </dgm:choose>
            <dgm:layoutNode name="gap">
              <dgm:alg type="sp"/>
              <dgm:shape xmlns:r="http://schemas.openxmlformats.org/officeDocument/2006/relationships" r:blip="">
                <dgm:adjLst/>
              </dgm:shape>
              <dgm:presOf/>
            </dgm:layoutNode>
            <dgm:layoutNode name="medCircle2" styleLbl="vennNode1">
              <dgm:alg type="sp"/>
              <dgm:shape xmlns:r="http://schemas.openxmlformats.org/officeDocument/2006/relationships" type="ellipse" r:blip="">
                <dgm:adjLst/>
              </dgm:shape>
              <dgm:presOf/>
              <dgm:constrLst>
                <dgm:constr type="w" refType="h"/>
              </dgm:constrLst>
            </dgm:layoutNode>
            <dgm:layoutNode name="txLvlOnly1" styleLbl="revTx">
              <dgm:choose name="Name47">
                <dgm:if name="Name48" func="var" arg="dir" op="equ" val="norm">
                  <dgm:alg type="tx">
                    <dgm:param type="parTxLTRAlign" val="l"/>
                    <dgm:param type="parTxRTLAlign" val="l"/>
                  </dgm:alg>
                </dgm:if>
                <dgm:else name="Name49">
                  <dgm:alg type="tx">
                    <dgm:param type="parTxLTRAlign" val="r"/>
                    <dgm:param type="parTxRTLAlign" val="r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self" ptType="node"/>
              <dgm:constrLst>
                <dgm:constr type="lMarg"/>
                <dgm:constr type="rMarg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頁首版面配置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3" name="日期版面配置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B806C98-BB7F-4090-93A8-DD567A241775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4" name="投影片圖像版面配置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TW" altLang="en-US"/>
          </a:p>
        </p:txBody>
      </p:sp>
      <p:sp>
        <p:nvSpPr>
          <p:cNvPr id="5" name="備忘稿版面配置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按一下以編輯母片文字樣式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zh-TW" altLang="en-US"/>
          </a:p>
        </p:txBody>
      </p:sp>
      <p:sp>
        <p:nvSpPr>
          <p:cNvPr id="6" name="頁尾版面配置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TW" altLang="en-US"/>
          </a:p>
        </p:txBody>
      </p:sp>
      <p:sp>
        <p:nvSpPr>
          <p:cNvPr id="7" name="投影片編號版面配置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82A1E4D-E1BF-490B-88C5-FDA835228316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4740556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TW" altLang="en-US" smtClean="0"/>
              <a:t>按一下以編輯母片副標題樣式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8086B-1DA7-4D25-9053-CAD8D738ED81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420B-468C-46FE-AED9-416012FF3EC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7220580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標題與說明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8086B-1DA7-4D25-9053-CAD8D738ED81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420B-468C-46FE-AED9-416012FF3EC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9389360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 (含標題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8086B-1DA7-4D25-9053-CAD8D738ED81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420B-468C-46FE-AED9-416012FF3EC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249143659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8086B-1DA7-4D25-9053-CAD8D738ED81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420B-468C-46FE-AED9-416012FF3EC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78667397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引述名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8086B-1DA7-4D25-9053-CAD8D738ED81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420B-468C-46FE-AED9-416012FF3ECE}" type="slidenum">
              <a:rPr lang="zh-TW" altLang="en-US" smtClean="0"/>
              <a:pPr/>
              <a:t>‹#›</a:t>
            </a:fld>
            <a:endParaRPr lang="zh-TW" altLang="en-US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xmlns="" val="1229212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是非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8086B-1DA7-4D25-9053-CAD8D738ED81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420B-468C-46FE-AED9-416012FF3EC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6287139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8086B-1DA7-4D25-9053-CAD8D738ED81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420B-468C-46FE-AED9-416012FF3EC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0589797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8086B-1DA7-4D25-9053-CAD8D738ED81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420B-468C-46FE-AED9-416012FF3EC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9482717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8086B-1DA7-4D25-9053-CAD8D738ED81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420B-468C-46FE-AED9-416012FF3EC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8752670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8086B-1DA7-4D25-9053-CAD8D738ED81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420B-468C-46FE-AED9-416012FF3EC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16796917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8086B-1DA7-4D25-9053-CAD8D738ED81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420B-468C-46FE-AED9-416012FF3EC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5564998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對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8086B-1DA7-4D25-9053-CAD8D738ED81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420B-468C-46FE-AED9-416012FF3EC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93419277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8086B-1DA7-4D25-9053-CAD8D738ED81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420B-468C-46FE-AED9-416012FF3EC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370065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8086B-1DA7-4D25-9053-CAD8D738ED81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420B-468C-46FE-AED9-416012FF3EC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397002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標題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8086B-1DA7-4D25-9053-CAD8D738ED81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420B-468C-46FE-AED9-416012FF3EC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69767711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標題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zh-TW" altLang="en-US" smtClean="0"/>
              <a:t>按一下圖示以新增圖片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TW" altLang="en-US" smtClean="0"/>
              <a:t>編輯母片文字樣式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8086B-1DA7-4D25-9053-CAD8D738ED81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F420B-468C-46FE-AED9-416012FF3EC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36658825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zh-TW" altLang="en-US" smtClean="0"/>
              <a:t>按一下以編輯母片標題樣式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 smtClean="0"/>
              <a:t>編輯母片文字樣式</a:t>
            </a:r>
          </a:p>
          <a:p>
            <a:pPr lvl="1"/>
            <a:r>
              <a:rPr lang="zh-TW" altLang="en-US" smtClean="0"/>
              <a:t>第二層</a:t>
            </a:r>
          </a:p>
          <a:p>
            <a:pPr lvl="2"/>
            <a:r>
              <a:rPr lang="zh-TW" altLang="en-US" smtClean="0"/>
              <a:t>第三層</a:t>
            </a:r>
          </a:p>
          <a:p>
            <a:pPr lvl="3"/>
            <a:r>
              <a:rPr lang="zh-TW" altLang="en-US" smtClean="0"/>
              <a:t>第四層</a:t>
            </a:r>
          </a:p>
          <a:p>
            <a:pPr lvl="4"/>
            <a:r>
              <a:rPr lang="zh-TW" altLang="en-US" smtClean="0"/>
              <a:t>第五層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8086B-1DA7-4D25-9053-CAD8D738ED81}" type="datetimeFigureOut">
              <a:rPr lang="zh-TW" altLang="en-US" smtClean="0"/>
              <a:pPr/>
              <a:t>2017/9/8</a:t>
            </a:fld>
            <a:endParaRPr lang="zh-TW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70BF420B-468C-46FE-AED9-416012FF3ECE}" type="slidenum">
              <a:rPr lang="zh-TW" altLang="en-US" smtClean="0"/>
              <a:pPr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xmlns="" val="22154176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13" Type="http://schemas.openxmlformats.org/officeDocument/2006/relationships/diagramQuickStyle" Target="../diagrams/quickStyle2.xml"/><Relationship Id="rId3" Type="http://schemas.openxmlformats.org/officeDocument/2006/relationships/diagramLayout" Target="../diagrams/layout1.xml"/><Relationship Id="rId7" Type="http://schemas.openxmlformats.org/officeDocument/2006/relationships/image" Target="../media/image1.png"/><Relationship Id="rId12" Type="http://schemas.openxmlformats.org/officeDocument/2006/relationships/diagramLayout" Target="../diagrams/layout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5.xml"/><Relationship Id="rId6" Type="http://schemas.microsoft.com/office/2007/relationships/diagramDrawing" Target="../diagrams/drawing1.xml"/><Relationship Id="rId11" Type="http://schemas.openxmlformats.org/officeDocument/2006/relationships/diagramData" Target="../diagrams/data2.xml"/><Relationship Id="rId5" Type="http://schemas.openxmlformats.org/officeDocument/2006/relationships/diagramColors" Target="../diagrams/colors1.xml"/><Relationship Id="rId15" Type="http://schemas.microsoft.com/office/2007/relationships/diagramDrawing" Target="../diagrams/drawing2.xml"/><Relationship Id="rId10" Type="http://schemas.openxmlformats.org/officeDocument/2006/relationships/image" Target="../media/image4.jpeg"/><Relationship Id="rId4" Type="http://schemas.openxmlformats.org/officeDocument/2006/relationships/diagramQuickStyle" Target="../diagrams/quickStyle1.xml"/><Relationship Id="rId9" Type="http://schemas.openxmlformats.org/officeDocument/2006/relationships/image" Target="../media/image3.png"/><Relationship Id="rId14" Type="http://schemas.openxmlformats.org/officeDocument/2006/relationships/diagramColors" Target="../diagrams/colors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&#26360;&#21253;&#28187;&#37325;&#23459;&#23566;&#25991;&#20214;.pdf" TargetMode="External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2555776" y="3861048"/>
            <a:ext cx="3384376" cy="1092696"/>
          </a:xfrm>
        </p:spPr>
        <p:txBody>
          <a:bodyPr>
            <a:normAutofit lnSpcReduction="10000"/>
          </a:bodyPr>
          <a:lstStyle/>
          <a:p>
            <a:r>
              <a:rPr lang="zh-TW" altLang="en-US" sz="7200" dirty="0" smtClean="0">
                <a:latin typeface="華康中圓體" pitchFamily="49" charset="-120"/>
                <a:ea typeface="華康中圓體" pitchFamily="49" charset="-120"/>
              </a:rPr>
              <a:t>二年級</a:t>
            </a:r>
            <a:endParaRPr lang="zh-TW" altLang="en-US" sz="7200" dirty="0">
              <a:latin typeface="華康中圓體" pitchFamily="49" charset="-120"/>
              <a:ea typeface="華康中圓體" pitchFamily="49" charset="-120"/>
            </a:endParaRPr>
          </a:p>
        </p:txBody>
      </p:sp>
      <p:sp>
        <p:nvSpPr>
          <p:cNvPr id="4" name="標題 1"/>
          <p:cNvSpPr txBox="1">
            <a:spLocks/>
          </p:cNvSpPr>
          <p:nvPr/>
        </p:nvSpPr>
        <p:spPr>
          <a:xfrm>
            <a:off x="395536" y="1752272"/>
            <a:ext cx="6825781" cy="1646302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90000"/>
          </a:bodyPr>
          <a:lstStyle>
            <a:lvl1pPr algn="r" defTabSz="457200" rtl="0" eaLnBrk="1" latinLnBrk="0" hangingPunct="1">
              <a:spcBef>
                <a:spcPct val="0"/>
              </a:spcBef>
              <a:buNone/>
              <a:defRPr sz="54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青溪國小特色課程簡介</a:t>
            </a:r>
            <a:r>
              <a:rPr lang="en-US" altLang="zh-TW" dirty="0" smtClean="0">
                <a:latin typeface="華康中圓體" pitchFamily="49" charset="-120"/>
                <a:ea typeface="華康中圓體" pitchFamily="49" charset="-120"/>
              </a:rPr>
              <a:t/>
            </a:r>
            <a:br>
              <a:rPr lang="en-US" altLang="zh-TW" dirty="0" smtClean="0">
                <a:latin typeface="華康中圓體" pitchFamily="49" charset="-120"/>
                <a:ea typeface="華康中圓體" pitchFamily="49" charset="-120"/>
              </a:rPr>
            </a:br>
            <a:r>
              <a:rPr lang="zh-TW" altLang="en-US" sz="4900" dirty="0" smtClean="0">
                <a:latin typeface="華康中圓體" pitchFamily="49" charset="-120"/>
                <a:ea typeface="華康中圓體" pitchFamily="49" charset="-120"/>
              </a:rPr>
              <a:t>（</a:t>
            </a:r>
            <a:r>
              <a:rPr lang="zh-TW" altLang="zh-TW" sz="4900" dirty="0" smtClean="0"/>
              <a:t>創造力教育</a:t>
            </a:r>
            <a:r>
              <a:rPr lang="zh-TW" altLang="en-US" sz="4900" dirty="0" smtClean="0">
                <a:latin typeface="華康中圓體" pitchFamily="49" charset="-120"/>
                <a:ea typeface="華康中圓體" pitchFamily="49" charset="-120"/>
              </a:rPr>
              <a:t>、雙語課程）</a:t>
            </a:r>
            <a:endParaRPr lang="zh-TW" altLang="en-US" sz="4900" dirty="0">
              <a:latin typeface="華康中圓體" pitchFamily="49" charset="-120"/>
              <a:ea typeface="華康中圓體" pitchFamily="49" charset="-12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835696" y="274638"/>
            <a:ext cx="6851104" cy="1143000"/>
          </a:xfrm>
        </p:spPr>
        <p:txBody>
          <a:bodyPr/>
          <a:lstStyle/>
          <a:p>
            <a:r>
              <a:rPr lang="zh-TW" altLang="en-US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特色課程之</a:t>
            </a:r>
            <a:r>
              <a:rPr lang="zh-TW" altLang="en-US" b="1" dirty="0" smtClean="0">
                <a:solidFill>
                  <a:srgbClr val="CCCC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創造力</a:t>
            </a:r>
            <a:r>
              <a:rPr lang="zh-TW" altLang="en-US" b="1" dirty="0" smtClean="0">
                <a:solidFill>
                  <a:srgbClr val="C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課程</a:t>
            </a:r>
            <a:endParaRPr lang="zh-TW" altLang="en-US" dirty="0"/>
          </a:p>
        </p:txBody>
      </p:sp>
      <p:graphicFrame>
        <p:nvGraphicFramePr>
          <p:cNvPr id="6" name="資料庫圖表 5"/>
          <p:cNvGraphicFramePr/>
          <p:nvPr>
            <p:extLst>
              <p:ext uri="{D42A27DB-BD31-4B8C-83A1-F6EECF244321}">
                <p14:modId xmlns:p14="http://schemas.microsoft.com/office/powerpoint/2010/main" xmlns="" val="4198442394"/>
              </p:ext>
            </p:extLst>
          </p:nvPr>
        </p:nvGraphicFramePr>
        <p:xfrm>
          <a:off x="1331640" y="1338869"/>
          <a:ext cx="6336704" cy="52584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7" name="Picture 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948264" y="1052736"/>
            <a:ext cx="1824734" cy="9932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8" name="Picture 3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79512" y="1988840"/>
            <a:ext cx="1697285" cy="14083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9" name="Picture 5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308304" y="5301208"/>
            <a:ext cx="1651025" cy="13714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" name="圖片 9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332656"/>
            <a:ext cx="1008112" cy="1006213"/>
          </a:xfrm>
          <a:prstGeom prst="rect">
            <a:avLst/>
          </a:prstGeom>
        </p:spPr>
      </p:pic>
      <p:graphicFrame>
        <p:nvGraphicFramePr>
          <p:cNvPr id="12" name="資料庫圖表 11"/>
          <p:cNvGraphicFramePr/>
          <p:nvPr>
            <p:extLst>
              <p:ext uri="{D42A27DB-BD31-4B8C-83A1-F6EECF244321}">
                <p14:modId xmlns:p14="http://schemas.microsoft.com/office/powerpoint/2010/main" xmlns="" val="2379593374"/>
              </p:ext>
            </p:extLst>
          </p:nvPr>
        </p:nvGraphicFramePr>
        <p:xfrm>
          <a:off x="539552" y="1839506"/>
          <a:ext cx="792088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1" r:lo="rId12" r:qs="rId13" r:cs="rId1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619672" y="548680"/>
            <a:ext cx="6491064" cy="1143000"/>
          </a:xfrm>
        </p:spPr>
        <p:txBody>
          <a:bodyPr/>
          <a:lstStyle/>
          <a:p>
            <a:r>
              <a:rPr lang="zh-TW" altLang="en-US" dirty="0" smtClean="0"/>
              <a:t>小雞筆筒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827584" y="1700808"/>
            <a:ext cx="7402016" cy="4392488"/>
          </a:xfrm>
        </p:spPr>
        <p:txBody>
          <a:bodyPr>
            <a:normAutofit/>
          </a:bodyPr>
          <a:lstStyle/>
          <a:p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相關學習領域</a:t>
            </a:r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：生活課程、自然科學</a:t>
            </a:r>
            <a:endParaRPr lang="en-US" altLang="zh-TW" dirty="0" smtClean="0">
              <a:latin typeface="華康中圓體" pitchFamily="49" charset="-120"/>
              <a:ea typeface="華康中圓體" pitchFamily="49" charset="-120"/>
            </a:endParaRPr>
          </a:p>
          <a:p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美學原理</a:t>
            </a:r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：</a:t>
            </a:r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幾何造型</a:t>
            </a:r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、</a:t>
            </a:r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簡約之美</a:t>
            </a:r>
          </a:p>
          <a:p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教學時間</a:t>
            </a:r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：</a:t>
            </a:r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上學期</a:t>
            </a:r>
            <a:r>
              <a:rPr lang="en-US" altLang="zh-TW" dirty="0" smtClean="0">
                <a:latin typeface="華康中圓體" pitchFamily="49" charset="-120"/>
                <a:ea typeface="華康中圓體" pitchFamily="49" charset="-120"/>
              </a:rPr>
              <a:t>4—5</a:t>
            </a:r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節</a:t>
            </a:r>
          </a:p>
          <a:p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使用教具</a:t>
            </a:r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：</a:t>
            </a:r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老樹根魔法木工坊提供教案及教材</a:t>
            </a:r>
            <a:endParaRPr lang="en-US" altLang="zh-TW" dirty="0" smtClean="0">
              <a:latin typeface="華康中圓體" pitchFamily="49" charset="-120"/>
              <a:ea typeface="華康中圓體" pitchFamily="49" charset="-120"/>
            </a:endParaRPr>
          </a:p>
          <a:p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教學目標</a:t>
            </a:r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：</a:t>
            </a:r>
            <a:endParaRPr lang="en-US" altLang="zh-TW" dirty="0" smtClean="0">
              <a:latin typeface="華康中圓體" pitchFamily="49" charset="-120"/>
              <a:ea typeface="華康中圓體" pitchFamily="49" charset="-120"/>
            </a:endParaRPr>
          </a:p>
          <a:p>
            <a:pPr>
              <a:buNone/>
            </a:pPr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  </a:t>
            </a:r>
            <a:r>
              <a:rPr lang="en-US" altLang="zh-TW" dirty="0" smtClean="0">
                <a:latin typeface="華康中圓體" pitchFamily="49" charset="-120"/>
                <a:ea typeface="華康中圓體" pitchFamily="49" charset="-120"/>
              </a:rPr>
              <a:t>1 </a:t>
            </a:r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、</a:t>
            </a:r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能</a:t>
            </a:r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了解木頭黏合特性</a:t>
            </a:r>
            <a:endParaRPr lang="en-US" altLang="zh-TW" dirty="0" smtClean="0">
              <a:latin typeface="華康中圓體" pitchFamily="49" charset="-120"/>
              <a:ea typeface="華康中圓體" pitchFamily="49" charset="-120"/>
            </a:endParaRPr>
          </a:p>
          <a:p>
            <a:pPr>
              <a:buNone/>
            </a:pPr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  </a:t>
            </a:r>
            <a:r>
              <a:rPr lang="en-US" altLang="zh-TW" dirty="0" smtClean="0">
                <a:latin typeface="華康中圓體" pitchFamily="49" charset="-120"/>
                <a:ea typeface="華康中圓體" pitchFamily="49" charset="-120"/>
              </a:rPr>
              <a:t>2 </a:t>
            </a:r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、</a:t>
            </a:r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能</a:t>
            </a:r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理解幾何造型</a:t>
            </a:r>
            <a:endParaRPr lang="en-US" altLang="zh-TW" dirty="0" smtClean="0">
              <a:latin typeface="華康中圓體" pitchFamily="49" charset="-120"/>
              <a:ea typeface="華康中圓體" pitchFamily="49" charset="-120"/>
            </a:endParaRPr>
          </a:p>
          <a:p>
            <a:pPr>
              <a:buNone/>
            </a:pPr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  </a:t>
            </a:r>
            <a:r>
              <a:rPr lang="en-US" altLang="zh-TW" dirty="0" smtClean="0">
                <a:latin typeface="華康中圓體" pitchFamily="49" charset="-120"/>
                <a:ea typeface="華康中圓體" pitchFamily="49" charset="-120"/>
              </a:rPr>
              <a:t>3 </a:t>
            </a:r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、</a:t>
            </a:r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能訓練造型能力</a:t>
            </a:r>
            <a:r>
              <a:rPr lang="zh-TW" altLang="en-US" dirty="0" smtClean="0">
                <a:latin typeface="華康中圓體" pitchFamily="49" charset="-120"/>
                <a:ea typeface="華康中圓體" pitchFamily="49" charset="-120"/>
              </a:rPr>
              <a:t>，彩繪出筆筒獨特的</a:t>
            </a:r>
            <a:r>
              <a:rPr lang="zh-TW" altLang="zh-TW" dirty="0" smtClean="0">
                <a:latin typeface="華康中圓體" pitchFamily="49" charset="-120"/>
                <a:ea typeface="華康中圓體" pitchFamily="49" charset="-120"/>
              </a:rPr>
              <a:t>造型</a:t>
            </a:r>
            <a:endParaRPr lang="zh-TW" altLang="en-US" dirty="0" smtClean="0">
              <a:latin typeface="華康中圓體" pitchFamily="49" charset="-120"/>
              <a:ea typeface="華康中圓體" pitchFamily="49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332656"/>
            <a:ext cx="1008112" cy="1006213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內容版面配置區 5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1523102"/>
            <a:ext cx="2880000" cy="21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4" name="標題 1"/>
          <p:cNvSpPr txBox="1">
            <a:spLocks/>
          </p:cNvSpPr>
          <p:nvPr/>
        </p:nvSpPr>
        <p:spPr>
          <a:xfrm>
            <a:off x="1619672" y="548680"/>
            <a:ext cx="6491064" cy="11430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 eaLnBrk="1" hangingPunct="1">
              <a:defRPr>
                <a:solidFill>
                  <a:schemeClr val="tx2"/>
                </a:solidFill>
              </a:defRPr>
            </a:lvl2pPr>
            <a:lvl3pPr eaLnBrk="1" hangingPunct="1">
              <a:defRPr>
                <a:solidFill>
                  <a:schemeClr val="tx2"/>
                </a:solidFill>
              </a:defRPr>
            </a:lvl3pPr>
            <a:lvl4pPr eaLnBrk="1" hangingPunct="1">
              <a:defRPr>
                <a:solidFill>
                  <a:schemeClr val="tx2"/>
                </a:solidFill>
              </a:defRPr>
            </a:lvl4pPr>
            <a:lvl5pPr eaLnBrk="1" hangingPunct="1">
              <a:defRPr>
                <a:solidFill>
                  <a:schemeClr val="tx2"/>
                </a:solidFill>
              </a:defRPr>
            </a:lvl5pPr>
            <a:lvl6pPr eaLnBrk="1" hangingPunct="1">
              <a:defRPr>
                <a:solidFill>
                  <a:schemeClr val="tx2"/>
                </a:solidFill>
              </a:defRPr>
            </a:lvl6pPr>
            <a:lvl7pPr eaLnBrk="1" hangingPunct="1">
              <a:defRPr>
                <a:solidFill>
                  <a:schemeClr val="tx2"/>
                </a:solidFill>
              </a:defRPr>
            </a:lvl7pPr>
            <a:lvl8pPr eaLnBrk="1" hangingPunct="1">
              <a:defRPr>
                <a:solidFill>
                  <a:schemeClr val="tx2"/>
                </a:solidFill>
              </a:defRPr>
            </a:lvl8pPr>
            <a:lvl9pPr eaLnBrk="1" hangingPunct="1">
              <a:defRPr>
                <a:solidFill>
                  <a:schemeClr val="tx2"/>
                </a:solidFill>
              </a:defRPr>
            </a:lvl9pPr>
          </a:lstStyle>
          <a:p>
            <a:r>
              <a:rPr lang="zh-TW" altLang="en-US" smtClean="0"/>
              <a:t>小雞筆筒</a:t>
            </a:r>
            <a:endParaRPr lang="zh-TW" altLang="en-US" dirty="0"/>
          </a:p>
        </p:txBody>
      </p:sp>
      <p:pic>
        <p:nvPicPr>
          <p:cNvPr id="5" name="圖片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332656"/>
            <a:ext cx="1008112" cy="1006213"/>
          </a:xfrm>
          <a:prstGeom prst="rect">
            <a:avLst/>
          </a:prstGeom>
        </p:spPr>
      </p:pic>
      <p:pic>
        <p:nvPicPr>
          <p:cNvPr id="7" name="圖片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75214" y="4077072"/>
            <a:ext cx="2880000" cy="21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圖片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99592" y="4077072"/>
            <a:ext cx="2880000" cy="21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圖片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75214" y="1523102"/>
            <a:ext cx="2880000" cy="2160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xmlns="" val="162164155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259632" y="2060848"/>
            <a:ext cx="6851104" cy="1143000"/>
          </a:xfrm>
        </p:spPr>
        <p:txBody>
          <a:bodyPr/>
          <a:lstStyle/>
          <a:p>
            <a:pPr algn="ctr"/>
            <a:r>
              <a:rPr lang="zh-TW" altLang="en-US" b="1" dirty="0" smtClean="0">
                <a:solidFill>
                  <a:schemeClr val="accent2">
                    <a:lumMod val="75000"/>
                  </a:schemeClr>
                </a:solidFill>
                <a:latin typeface="華康中圓體" pitchFamily="49" charset="-120"/>
                <a:ea typeface="華康中圓體" pitchFamily="49" charset="-120"/>
              </a:rPr>
              <a:t>歡迎各位家長的加入與協助！</a:t>
            </a:r>
            <a:endParaRPr lang="zh-TW" altLang="en-US" b="1" dirty="0">
              <a:solidFill>
                <a:schemeClr val="accent2">
                  <a:lumMod val="75000"/>
                </a:schemeClr>
              </a:solidFill>
              <a:latin typeface="華康中圓體" pitchFamily="49" charset="-120"/>
              <a:ea typeface="華康中圓體" pitchFamily="49" charset="-120"/>
            </a:endParaRPr>
          </a:p>
        </p:txBody>
      </p:sp>
      <p:pic>
        <p:nvPicPr>
          <p:cNvPr id="4" name="圖片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395536" y="332656"/>
            <a:ext cx="1008112" cy="1006213"/>
          </a:xfrm>
          <a:prstGeom prst="rect">
            <a:avLst/>
          </a:prstGeom>
        </p:spPr>
      </p:pic>
      <p:grpSp>
        <p:nvGrpSpPr>
          <p:cNvPr id="10" name="群組 9"/>
          <p:cNvGrpSpPr/>
          <p:nvPr/>
        </p:nvGrpSpPr>
        <p:grpSpPr>
          <a:xfrm>
            <a:off x="2555776" y="3645024"/>
            <a:ext cx="3953594" cy="390525"/>
            <a:chOff x="2843808" y="3645024"/>
            <a:chExt cx="3953594" cy="390525"/>
          </a:xfrm>
        </p:grpSpPr>
        <p:pic>
          <p:nvPicPr>
            <p:cNvPr id="6" name="Picture 3084" descr="06006102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51920" y="3645024"/>
              <a:ext cx="857250" cy="390525"/>
            </a:xfrm>
            <a:prstGeom prst="rect">
              <a:avLst/>
            </a:prstGeom>
            <a:noFill/>
          </p:spPr>
        </p:pic>
        <p:pic>
          <p:nvPicPr>
            <p:cNvPr id="7" name="Picture 3084" descr="06006102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4932040" y="3645024"/>
              <a:ext cx="857250" cy="390525"/>
            </a:xfrm>
            <a:prstGeom prst="rect">
              <a:avLst/>
            </a:prstGeom>
            <a:noFill/>
          </p:spPr>
        </p:pic>
        <p:pic>
          <p:nvPicPr>
            <p:cNvPr id="8" name="Picture 3084" descr="06006102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940152" y="3645024"/>
              <a:ext cx="857250" cy="390525"/>
            </a:xfrm>
            <a:prstGeom prst="rect">
              <a:avLst/>
            </a:prstGeom>
            <a:noFill/>
          </p:spPr>
        </p:pic>
        <p:pic>
          <p:nvPicPr>
            <p:cNvPr id="9" name="Picture 3084" descr="06006102"/>
            <p:cNvPicPr>
              <a:picLocks noChangeAspect="1" noChangeArrowheads="1" noCrop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2843808" y="3645024"/>
              <a:ext cx="857250" cy="390525"/>
            </a:xfrm>
            <a:prstGeom prst="rect">
              <a:avLst/>
            </a:prstGeom>
            <a:noFill/>
          </p:spPr>
        </p:pic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 dirty="0" smtClean="0"/>
              <a:t>自辦雙語課程</a:t>
            </a:r>
            <a:endParaRPr lang="zh-TW" altLang="en-US" dirty="0"/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609599" y="1628800"/>
            <a:ext cx="6347714" cy="4412563"/>
          </a:xfrm>
        </p:spPr>
        <p:txBody>
          <a:bodyPr>
            <a:normAutofit/>
          </a:bodyPr>
          <a:lstStyle/>
          <a:p>
            <a:r>
              <a:rPr lang="zh-TW" altLang="en-US" sz="2400" dirty="0" smtClean="0">
                <a:latin typeface="+mj-ea"/>
                <a:ea typeface="+mj-ea"/>
              </a:rPr>
              <a:t>低年級：每週二節課－彈性課（英語）、生活課（音樂→以雙語進行）</a:t>
            </a:r>
            <a:endParaRPr lang="en-US" altLang="zh-TW" sz="2400" dirty="0" smtClean="0">
              <a:latin typeface="+mj-ea"/>
              <a:ea typeface="+mj-ea"/>
            </a:endParaRPr>
          </a:p>
          <a:p>
            <a:endParaRPr lang="en-US" altLang="zh-TW" sz="2400" dirty="0" smtClean="0">
              <a:latin typeface="+mj-ea"/>
              <a:ea typeface="+mj-ea"/>
            </a:endParaRPr>
          </a:p>
          <a:p>
            <a:r>
              <a:rPr lang="zh-TW" altLang="en-US" sz="2400" dirty="0" smtClean="0">
                <a:latin typeface="+mj-ea"/>
                <a:ea typeface="+mj-ea"/>
              </a:rPr>
              <a:t>中年級：每週三節課－英語</a:t>
            </a:r>
            <a:r>
              <a:rPr lang="en-US" altLang="zh-TW" sz="2400" dirty="0" smtClean="0">
                <a:latin typeface="+mj-ea"/>
                <a:ea typeface="+mj-ea"/>
              </a:rPr>
              <a:t>x2</a:t>
            </a:r>
            <a:r>
              <a:rPr lang="zh-TW" altLang="en-US" sz="2400" dirty="0" smtClean="0">
                <a:latin typeface="+mj-ea"/>
                <a:ea typeface="+mj-ea"/>
              </a:rPr>
              <a:t>節、社會</a:t>
            </a:r>
            <a:r>
              <a:rPr lang="en-US" altLang="zh-TW" sz="2400" dirty="0" smtClean="0">
                <a:latin typeface="+mj-ea"/>
                <a:ea typeface="+mj-ea"/>
              </a:rPr>
              <a:t>x1</a:t>
            </a:r>
            <a:r>
              <a:rPr lang="zh-TW" altLang="en-US" sz="2400" dirty="0" smtClean="0">
                <a:latin typeface="+mj-ea"/>
                <a:ea typeface="+mj-ea"/>
              </a:rPr>
              <a:t>→以雙語進行</a:t>
            </a:r>
            <a:endParaRPr lang="en-US" altLang="zh-TW" sz="2400" dirty="0" smtClean="0">
              <a:latin typeface="+mj-ea"/>
              <a:ea typeface="+mj-ea"/>
            </a:endParaRPr>
          </a:p>
          <a:p>
            <a:endParaRPr lang="en-US" altLang="zh-TW" sz="2400" dirty="0" smtClean="0">
              <a:latin typeface="+mj-ea"/>
              <a:ea typeface="+mj-ea"/>
            </a:endParaRPr>
          </a:p>
          <a:p>
            <a:r>
              <a:rPr lang="zh-TW" altLang="en-US" sz="2400" dirty="0" smtClean="0">
                <a:latin typeface="+mj-ea"/>
                <a:ea typeface="+mj-ea"/>
              </a:rPr>
              <a:t>高年級：每週三節</a:t>
            </a:r>
            <a:r>
              <a:rPr lang="zh-TW" altLang="en-US" sz="2400" dirty="0">
                <a:latin typeface="+mj-ea"/>
                <a:ea typeface="+mj-ea"/>
              </a:rPr>
              <a:t>課</a:t>
            </a:r>
            <a:r>
              <a:rPr lang="zh-TW" altLang="en-US" sz="2400" dirty="0" smtClean="0">
                <a:latin typeface="+mj-ea"/>
                <a:ea typeface="+mj-ea"/>
              </a:rPr>
              <a:t>－</a:t>
            </a:r>
            <a:r>
              <a:rPr lang="zh-TW" altLang="en-US" sz="2400" dirty="0">
                <a:latin typeface="+mj-ea"/>
              </a:rPr>
              <a:t>英語</a:t>
            </a:r>
            <a:r>
              <a:rPr lang="en-US" altLang="zh-TW" sz="2400" dirty="0">
                <a:latin typeface="+mj-ea"/>
              </a:rPr>
              <a:t>x2</a:t>
            </a:r>
            <a:r>
              <a:rPr lang="zh-TW" altLang="en-US" sz="2400" dirty="0">
                <a:latin typeface="+mj-ea"/>
              </a:rPr>
              <a:t>節</a:t>
            </a:r>
            <a:r>
              <a:rPr lang="zh-TW" altLang="en-US" sz="2400" dirty="0" smtClean="0">
                <a:latin typeface="+mj-ea"/>
                <a:ea typeface="+mj-ea"/>
              </a:rPr>
              <a:t>、彈性課</a:t>
            </a:r>
            <a:r>
              <a:rPr lang="en-US" altLang="zh-TW" sz="2400" dirty="0" smtClean="0">
                <a:latin typeface="+mj-ea"/>
                <a:ea typeface="+mj-ea"/>
              </a:rPr>
              <a:t>x1</a:t>
            </a:r>
            <a:r>
              <a:rPr lang="zh-TW" altLang="en-US" sz="2400" dirty="0" smtClean="0">
                <a:latin typeface="+mj-ea"/>
                <a:ea typeface="+mj-ea"/>
              </a:rPr>
              <a:t>（英語會話聘請外籍老師進行）</a:t>
            </a:r>
            <a:endParaRPr lang="en-US" altLang="zh-TW" sz="2400" dirty="0">
              <a:latin typeface="+mj-ea"/>
              <a:ea typeface="+mj-ea"/>
            </a:endParaRPr>
          </a:p>
          <a:p>
            <a:endParaRPr lang="en-US" altLang="zh-TW" sz="2400" dirty="0" smtClean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507083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圖片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539552" y="548680"/>
            <a:ext cx="1008112" cy="1006213"/>
          </a:xfrm>
          <a:prstGeom prst="rect">
            <a:avLst/>
          </a:prstGeom>
        </p:spPr>
      </p:pic>
      <p:sp>
        <p:nvSpPr>
          <p:cNvPr id="3" name="標題 1"/>
          <p:cNvSpPr txBox="1">
            <a:spLocks/>
          </p:cNvSpPr>
          <p:nvPr/>
        </p:nvSpPr>
        <p:spPr>
          <a:xfrm>
            <a:off x="1259632" y="2276872"/>
            <a:ext cx="6851104" cy="1512168"/>
          </a:xfrm>
          <a:prstGeom prst="rect">
            <a:avLst/>
          </a:prstGeom>
        </p:spPr>
        <p:txBody>
          <a:bodyPr>
            <a:normAutofit/>
          </a:bodyPr>
          <a:lstStyle>
            <a:lvl1pPr algn="l" rtl="0" eaLnBrk="1" latinLnBrk="0" hangingPunct="1">
              <a:spcBef>
                <a:spcPct val="0"/>
              </a:spcBef>
              <a:buNone/>
              <a:defRPr kumimoji="0" sz="4000" kern="1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zh-TW" altLang="en-US" b="1" smtClean="0">
                <a:solidFill>
                  <a:srgbClr val="FF0000"/>
                </a:solidFill>
                <a:latin typeface="華康中圓體" pitchFamily="49" charset="-120"/>
                <a:ea typeface="華康中圓體" pitchFamily="49" charset="-120"/>
                <a:hlinkClick r:id="rId3" action="ppaction://hlinkfile"/>
              </a:rPr>
              <a:t>孩子的健康與成長取決於</a:t>
            </a:r>
            <a:r>
              <a:rPr lang="en-US" altLang="zh-TW" b="1" smtClean="0">
                <a:solidFill>
                  <a:srgbClr val="FF0000"/>
                </a:solidFill>
                <a:latin typeface="華康中圓體" pitchFamily="49" charset="-120"/>
                <a:ea typeface="華康中圓體" pitchFamily="49" charset="-120"/>
                <a:hlinkClick r:id="rId3" action="ppaction://hlinkfile"/>
              </a:rPr>
              <a:t/>
            </a:r>
            <a:br>
              <a:rPr lang="en-US" altLang="zh-TW" b="1" smtClean="0">
                <a:solidFill>
                  <a:srgbClr val="FF0000"/>
                </a:solidFill>
                <a:latin typeface="華康中圓體" pitchFamily="49" charset="-120"/>
                <a:ea typeface="華康中圓體" pitchFamily="49" charset="-120"/>
                <a:hlinkClick r:id="rId3" action="ppaction://hlinkfile"/>
              </a:rPr>
            </a:br>
            <a:r>
              <a:rPr lang="zh-TW" altLang="en-US" b="1" smtClean="0">
                <a:solidFill>
                  <a:srgbClr val="FF0000"/>
                </a:solidFill>
                <a:latin typeface="華康中圓體" pitchFamily="49" charset="-120"/>
                <a:ea typeface="華康中圓體" pitchFamily="49" charset="-120"/>
                <a:hlinkClick r:id="rId3" action="ppaction://hlinkfile"/>
              </a:rPr>
              <a:t>書包的重量！</a:t>
            </a:r>
            <a:endParaRPr lang="zh-TW" altLang="en-US" b="1" dirty="0">
              <a:solidFill>
                <a:srgbClr val="FF0000"/>
              </a:solidFill>
              <a:latin typeface="華康中圓體" pitchFamily="49" charset="-120"/>
              <a:ea typeface="華康中圓體" pitchFamily="49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76968516"/>
      </p:ext>
    </p:extLst>
  </p:cSld>
  <p:clrMapOvr>
    <a:masterClrMapping/>
  </p:clrMapOvr>
</p:sld>
</file>

<file path=ppt/theme/theme1.xml><?xml version="1.0" encoding="utf-8"?>
<a:theme xmlns:a="http://schemas.openxmlformats.org/drawingml/2006/main" name="多面向">
  <a:themeElements>
    <a:clrScheme name="多面向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多面向">
      <a:majorFont>
        <a:latin typeface="Trebuchet MS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多面向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313</TotalTime>
  <Words>217</Words>
  <Application>Microsoft Office PowerPoint</Application>
  <PresentationFormat>如螢幕大小 (4:3)</PresentationFormat>
  <Paragraphs>34</Paragraphs>
  <Slides>7</Slides>
  <Notes>0</Notes>
  <HiddenSlides>0</HiddenSlides>
  <MMClips>0</MMClips>
  <ScaleCrop>false</ScaleCrop>
  <HeadingPairs>
    <vt:vector size="4" baseType="variant">
      <vt:variant>
        <vt:lpstr>佈景主題</vt:lpstr>
      </vt:variant>
      <vt:variant>
        <vt:i4>1</vt:i4>
      </vt:variant>
      <vt:variant>
        <vt:lpstr>投影片標題</vt:lpstr>
      </vt:variant>
      <vt:variant>
        <vt:i4>7</vt:i4>
      </vt:variant>
    </vt:vector>
  </HeadingPairs>
  <TitlesOfParts>
    <vt:vector size="8" baseType="lpstr">
      <vt:lpstr>多面向</vt:lpstr>
      <vt:lpstr>投影片 1</vt:lpstr>
      <vt:lpstr>特色課程之創造力課程</vt:lpstr>
      <vt:lpstr>小雞筆筒</vt:lpstr>
      <vt:lpstr>投影片 4</vt:lpstr>
      <vt:lpstr>歡迎各位家長的加入與協助！</vt:lpstr>
      <vt:lpstr>自辦雙語課程</vt:lpstr>
      <vt:lpstr>投影片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青溪國小創造力教育課程簡介</dc:title>
  <dc:creator>admin</dc:creator>
  <cp:lastModifiedBy>user</cp:lastModifiedBy>
  <cp:revision>36</cp:revision>
  <dcterms:created xsi:type="dcterms:W3CDTF">2016-09-01T03:01:44Z</dcterms:created>
  <dcterms:modified xsi:type="dcterms:W3CDTF">2017-09-08T06:56:28Z</dcterms:modified>
</cp:coreProperties>
</file>