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6" r:id="rId4"/>
    <p:sldId id="259" r:id="rId5"/>
    <p:sldId id="260" r:id="rId6"/>
    <p:sldId id="256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D0F-689D-4388-929A-1FA33E3F7F17}" type="datetimeFigureOut">
              <a:rPr lang="zh-TW" altLang="en-US" smtClean="0"/>
              <a:t>2016/9/26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E043-F2EB-4EA3-86E5-BAEB4A343C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421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D0F-689D-4388-929A-1FA33E3F7F17}" type="datetimeFigureOut">
              <a:rPr lang="zh-TW" altLang="en-US" smtClean="0"/>
              <a:t>2016/9/26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E043-F2EB-4EA3-86E5-BAEB4A343C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273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D0F-689D-4388-929A-1FA33E3F7F17}" type="datetimeFigureOut">
              <a:rPr lang="zh-TW" altLang="en-US" smtClean="0"/>
              <a:t>2016/9/26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E043-F2EB-4EA3-86E5-BAEB4A343C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04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D0F-689D-4388-929A-1FA33E3F7F17}" type="datetimeFigureOut">
              <a:rPr lang="zh-TW" altLang="en-US" smtClean="0"/>
              <a:t>2016/9/26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E043-F2EB-4EA3-86E5-BAEB4A343C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41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D0F-689D-4388-929A-1FA33E3F7F17}" type="datetimeFigureOut">
              <a:rPr lang="zh-TW" altLang="en-US" smtClean="0"/>
              <a:t>2016/9/26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E043-F2EB-4EA3-86E5-BAEB4A343C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39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D0F-689D-4388-929A-1FA33E3F7F17}" type="datetimeFigureOut">
              <a:rPr lang="zh-TW" altLang="en-US" smtClean="0"/>
              <a:t>2016/9/26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E043-F2EB-4EA3-86E5-BAEB4A343C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835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D0F-689D-4388-929A-1FA33E3F7F17}" type="datetimeFigureOut">
              <a:rPr lang="zh-TW" altLang="en-US" smtClean="0"/>
              <a:t>2016/9/26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E043-F2EB-4EA3-86E5-BAEB4A343C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886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D0F-689D-4388-929A-1FA33E3F7F17}" type="datetimeFigureOut">
              <a:rPr lang="zh-TW" altLang="en-US" smtClean="0"/>
              <a:t>2016/9/26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E043-F2EB-4EA3-86E5-BAEB4A343C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8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D0F-689D-4388-929A-1FA33E3F7F17}" type="datetimeFigureOut">
              <a:rPr lang="zh-TW" altLang="en-US" smtClean="0"/>
              <a:t>2016/9/26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E043-F2EB-4EA3-86E5-BAEB4A343C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110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D0F-689D-4388-929A-1FA33E3F7F17}" type="datetimeFigureOut">
              <a:rPr lang="zh-TW" altLang="en-US" smtClean="0"/>
              <a:t>2016/9/26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E043-F2EB-4EA3-86E5-BAEB4A343C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896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D0F-689D-4388-929A-1FA33E3F7F17}" type="datetimeFigureOut">
              <a:rPr lang="zh-TW" altLang="en-US" smtClean="0"/>
              <a:t>2016/9/26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E043-F2EB-4EA3-86E5-BAEB4A343C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99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CAD0F-689D-4388-929A-1FA33E3F7F17}" type="datetimeFigureOut">
              <a:rPr lang="zh-TW" altLang="en-US" smtClean="0"/>
              <a:t>2016/9/26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1E043-F2EB-4EA3-86E5-BAEB4A343C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118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80119"/>
          </a:xfrm>
        </p:spPr>
        <p:txBody>
          <a:bodyPr/>
          <a:lstStyle/>
          <a:p>
            <a:r>
              <a:rPr lang="zh-TW" altLang="en-US" dirty="0" smtClean="0"/>
              <a:t>植心媽</a:t>
            </a:r>
            <a:r>
              <a:rPr lang="zh-TW" altLang="en-US" dirty="0"/>
              <a:t>咪實驗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r>
              <a:rPr lang="zh-TW" altLang="en-US" dirty="0" smtClean="0"/>
              <a:t>題目：玫瑰花變色了</a:t>
            </a:r>
            <a:r>
              <a:rPr lang="en-US" altLang="zh-TW" dirty="0" smtClean="0"/>
              <a:t>!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14129"/>
            <a:ext cx="5796136" cy="326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8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材料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白色玫瑰花</a:t>
            </a:r>
            <a:endParaRPr lang="en-US" altLang="zh-TW" dirty="0" smtClean="0"/>
          </a:p>
          <a:p>
            <a:r>
              <a:rPr lang="zh-TW" altLang="en-US" dirty="0"/>
              <a:t>食用色素或</a:t>
            </a:r>
            <a:r>
              <a:rPr lang="zh-TW" altLang="en-US" dirty="0" smtClean="0"/>
              <a:t>水彩</a:t>
            </a:r>
            <a:endParaRPr lang="en-US" altLang="zh-TW" dirty="0" smtClean="0"/>
          </a:p>
          <a:p>
            <a:r>
              <a:rPr lang="zh-TW" altLang="en-US" dirty="0"/>
              <a:t>百分之</a:t>
            </a:r>
            <a:r>
              <a:rPr lang="en-US" altLang="zh-TW" dirty="0"/>
              <a:t>75</a:t>
            </a:r>
            <a:r>
              <a:rPr lang="zh-TW" altLang="en-US" dirty="0"/>
              <a:t>的</a:t>
            </a:r>
            <a:r>
              <a:rPr lang="zh-TW" altLang="en-US" dirty="0" smtClean="0"/>
              <a:t>酒精</a:t>
            </a:r>
            <a:endParaRPr lang="en-US" altLang="zh-TW" dirty="0" smtClean="0"/>
          </a:p>
          <a:p>
            <a:r>
              <a:rPr lang="zh-TW" altLang="en-US" dirty="0"/>
              <a:t>瓶子</a:t>
            </a:r>
          </a:p>
        </p:txBody>
      </p:sp>
    </p:spTree>
    <p:extLst>
      <p:ext uri="{BB962C8B-B14F-4D97-AF65-F5344CB8AC3E}">
        <p14:creationId xmlns:p14="http://schemas.microsoft.com/office/powerpoint/2010/main" val="101112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顏料幾滴到瓶子裡</a:t>
            </a:r>
            <a:endParaRPr lang="en-US" altLang="zh-TW" dirty="0" smtClean="0"/>
          </a:p>
          <a:p>
            <a:r>
              <a:rPr lang="zh-TW" altLang="en-US" dirty="0"/>
              <a:t>加入百分之</a:t>
            </a:r>
            <a:r>
              <a:rPr lang="en-US" altLang="zh-TW" dirty="0"/>
              <a:t>75</a:t>
            </a:r>
            <a:r>
              <a:rPr lang="zh-TW" altLang="en-US" dirty="0" smtClean="0"/>
              <a:t>酒精</a:t>
            </a:r>
            <a:endParaRPr lang="en-US" altLang="zh-TW" dirty="0" smtClean="0"/>
          </a:p>
          <a:p>
            <a:r>
              <a:rPr lang="zh-TW" altLang="en-US" dirty="0" smtClean="0"/>
              <a:t>將花插入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377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時間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r>
              <a:rPr lang="en-US" altLang="zh-TW" dirty="0" smtClean="0">
                <a:latin typeface="新細明體"/>
                <a:ea typeface="新細明體"/>
              </a:rPr>
              <a:t>105.09.23--8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r>
              <a:rPr lang="en-US" altLang="zh-TW" dirty="0" smtClean="0">
                <a:latin typeface="新細明體"/>
                <a:ea typeface="新細明體"/>
              </a:rPr>
              <a:t>30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64393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時間</a:t>
            </a:r>
            <a:r>
              <a:rPr lang="zh-TW" altLang="en-US" dirty="0">
                <a:latin typeface="新細明體"/>
              </a:rPr>
              <a:t>：</a:t>
            </a:r>
            <a:r>
              <a:rPr lang="en-US" altLang="zh-TW" dirty="0">
                <a:latin typeface="新細明體"/>
              </a:rPr>
              <a:t>105.09.23-</a:t>
            </a:r>
            <a:r>
              <a:rPr lang="en-US" altLang="zh-TW" dirty="0" smtClean="0">
                <a:latin typeface="新細明體"/>
              </a:rPr>
              <a:t>-11</a:t>
            </a:r>
            <a:r>
              <a:rPr lang="zh-TW" altLang="en-US" dirty="0" smtClean="0">
                <a:latin typeface="新細明體"/>
              </a:rPr>
              <a:t>：</a:t>
            </a:r>
            <a:r>
              <a:rPr lang="en-US" altLang="zh-TW" dirty="0">
                <a:latin typeface="新細明體"/>
              </a:rPr>
              <a:t>30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61625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3608" y="692697"/>
            <a:ext cx="7772400" cy="1368152"/>
          </a:xfrm>
        </p:spPr>
        <p:txBody>
          <a:bodyPr/>
          <a:lstStyle/>
          <a:p>
            <a:r>
              <a:rPr lang="zh-TW" altLang="en-US" dirty="0"/>
              <a:t>時間</a:t>
            </a:r>
            <a:r>
              <a:rPr lang="zh-TW" altLang="en-US" dirty="0">
                <a:latin typeface="新細明體"/>
              </a:rPr>
              <a:t>：</a:t>
            </a:r>
            <a:r>
              <a:rPr lang="en-US" altLang="zh-TW" dirty="0">
                <a:latin typeface="新細明體"/>
              </a:rPr>
              <a:t>105.09.23--</a:t>
            </a:r>
            <a:r>
              <a:rPr lang="en-US" altLang="zh-TW" dirty="0" smtClean="0">
                <a:latin typeface="新細明體"/>
              </a:rPr>
              <a:t>15</a:t>
            </a:r>
            <a:r>
              <a:rPr lang="zh-TW" altLang="en-US" dirty="0" smtClean="0">
                <a:latin typeface="新細明體"/>
              </a:rPr>
              <a:t>：</a:t>
            </a:r>
            <a:r>
              <a:rPr lang="en-US" altLang="zh-TW" dirty="0">
                <a:latin typeface="新細明體"/>
              </a:rPr>
              <a:t>30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1" y="1988840"/>
            <a:ext cx="7827007" cy="440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0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時間</a:t>
            </a:r>
            <a:r>
              <a:rPr lang="zh-TW" altLang="en-US" dirty="0">
                <a:latin typeface="新細明體"/>
              </a:rPr>
              <a:t>：</a:t>
            </a:r>
            <a:r>
              <a:rPr lang="en-US" altLang="zh-TW" dirty="0" smtClean="0">
                <a:latin typeface="新細明體"/>
              </a:rPr>
              <a:t>105.09.26--07</a:t>
            </a:r>
            <a:r>
              <a:rPr lang="zh-TW" altLang="en-US" dirty="0" smtClean="0">
                <a:latin typeface="新細明體"/>
              </a:rPr>
              <a:t>：</a:t>
            </a:r>
            <a:r>
              <a:rPr lang="en-US" altLang="zh-TW" dirty="0">
                <a:latin typeface="新細明體"/>
              </a:rPr>
              <a:t>30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342154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時間</a:t>
            </a:r>
            <a:r>
              <a:rPr lang="zh-TW" altLang="en-US" dirty="0">
                <a:latin typeface="新細明體"/>
              </a:rPr>
              <a:t>：</a:t>
            </a:r>
            <a:r>
              <a:rPr lang="en-US" altLang="zh-TW" dirty="0">
                <a:latin typeface="新細明體"/>
              </a:rPr>
              <a:t>105.09.23-</a:t>
            </a:r>
            <a:r>
              <a:rPr lang="en-US" altLang="zh-TW" dirty="0" smtClean="0">
                <a:latin typeface="新細明體"/>
              </a:rPr>
              <a:t>-07</a:t>
            </a:r>
            <a:r>
              <a:rPr lang="zh-TW" altLang="en-US" dirty="0" smtClean="0">
                <a:latin typeface="新細明體"/>
              </a:rPr>
              <a:t>：</a:t>
            </a:r>
            <a:r>
              <a:rPr lang="en-US" altLang="zh-TW" dirty="0">
                <a:latin typeface="新細明體"/>
              </a:rPr>
              <a:t>30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4680520" cy="7403390"/>
          </a:xfrm>
        </p:spPr>
      </p:pic>
    </p:spTree>
    <p:extLst>
      <p:ext uri="{BB962C8B-B14F-4D97-AF65-F5344CB8AC3E}">
        <p14:creationId xmlns:p14="http://schemas.microsoft.com/office/powerpoint/2010/main" val="304413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時間</a:t>
            </a:r>
            <a:r>
              <a:rPr lang="zh-TW" altLang="en-US" dirty="0">
                <a:latin typeface="新細明體"/>
              </a:rPr>
              <a:t>：</a:t>
            </a:r>
            <a:r>
              <a:rPr lang="en-US" altLang="zh-TW" dirty="0">
                <a:latin typeface="新細明體"/>
              </a:rPr>
              <a:t>105.09.23--</a:t>
            </a:r>
            <a:r>
              <a:rPr lang="en-US" altLang="zh-TW" dirty="0" smtClean="0">
                <a:latin typeface="新細明體"/>
              </a:rPr>
              <a:t>11</a:t>
            </a:r>
            <a:r>
              <a:rPr lang="zh-TW" altLang="en-US" dirty="0" smtClean="0">
                <a:latin typeface="新細明體"/>
              </a:rPr>
              <a:t>：</a:t>
            </a:r>
            <a:r>
              <a:rPr lang="en-US" altLang="zh-TW" dirty="0">
                <a:latin typeface="新細明體"/>
              </a:rPr>
              <a:t>30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756946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80</Words>
  <Application>Microsoft Office PowerPoint</Application>
  <PresentationFormat>如螢幕大小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植心媽咪實驗1</vt:lpstr>
      <vt:lpstr>材料</vt:lpstr>
      <vt:lpstr>步驟</vt:lpstr>
      <vt:lpstr>時間：105.09.23--8：30</vt:lpstr>
      <vt:lpstr>時間：105.09.23--11：30</vt:lpstr>
      <vt:lpstr>時間：105.09.23--15：30</vt:lpstr>
      <vt:lpstr>時間：105.09.26--07：30</vt:lpstr>
      <vt:lpstr>時間：105.09.23--07：30</vt:lpstr>
      <vt:lpstr>時間：105.09.23--11：30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6</cp:revision>
  <dcterms:created xsi:type="dcterms:W3CDTF">2016-09-23T08:28:06Z</dcterms:created>
  <dcterms:modified xsi:type="dcterms:W3CDTF">2016-09-26T05:06:40Z</dcterms:modified>
</cp:coreProperties>
</file>