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7"/>
  </p:notesMasterIdLst>
  <p:sldIdLst>
    <p:sldId id="256" r:id="rId2"/>
    <p:sldId id="257" r:id="rId3"/>
    <p:sldId id="271" r:id="rId4"/>
    <p:sldId id="272" r:id="rId5"/>
    <p:sldId id="273" r:id="rId6"/>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1" d="100"/>
          <a:sy n="71" d="100"/>
        </p:scale>
        <p:origin x="-1148" y="-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C6237F34-FF61-41A0-9C22-376C610AD167}" type="datetimeFigureOut">
              <a:rPr lang="zh-TW" altLang="en-US"/>
              <a:pPr>
                <a:defRPr/>
              </a:pPr>
              <a:t>2018/9/17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28B304FC-4253-44CF-9F79-A5D91D2CF4D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693166-7D9C-41A5-9AE7-226F33E05E85}" type="slidenum">
              <a:rPr kumimoji="1" lang="en-US" altLang="zh-TW">
                <a:latin typeface="Arial" charset="0"/>
              </a:rPr>
              <a:pPr fontAlgn="base">
                <a:spcBef>
                  <a:spcPct val="0"/>
                </a:spcBef>
                <a:spcAft>
                  <a:spcPct val="0"/>
                </a:spcAft>
              </a:pPr>
              <a:t>2</a:t>
            </a:fld>
            <a:endParaRPr kumimoji="1" lang="en-US" altLang="zh-TW">
              <a:latin typeface="Arial"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AE05B7-248F-4CCC-B52D-FBFB243AF492}" type="slidenum">
              <a:rPr kumimoji="1" lang="en-US" altLang="zh-TW">
                <a:latin typeface="Arial" charset="0"/>
              </a:rPr>
              <a:pPr fontAlgn="base">
                <a:spcBef>
                  <a:spcPct val="0"/>
                </a:spcBef>
                <a:spcAft>
                  <a:spcPct val="0"/>
                </a:spcAft>
              </a:pPr>
              <a:t>3</a:t>
            </a:fld>
            <a:endParaRPr kumimoji="1" lang="en-US" altLang="zh-TW">
              <a:latin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093438-5828-4F6F-913E-8A406FE4E650}" type="slidenum">
              <a:rPr kumimoji="1" lang="en-US" altLang="zh-TW">
                <a:latin typeface="Arial" charset="0"/>
              </a:rPr>
              <a:pPr fontAlgn="base">
                <a:spcBef>
                  <a:spcPct val="0"/>
                </a:spcBef>
                <a:spcAft>
                  <a:spcPct val="0"/>
                </a:spcAft>
              </a:pPr>
              <a:t>4</a:t>
            </a:fld>
            <a:endParaRPr kumimoji="1" lang="en-US" altLang="zh-TW">
              <a:latin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4E8F45-9B5C-4C39-B1AB-F8228E9EBB18}" type="slidenum">
              <a:rPr kumimoji="1" lang="en-US" altLang="zh-TW">
                <a:latin typeface="Arial" charset="0"/>
              </a:rPr>
              <a:pPr fontAlgn="base">
                <a:spcBef>
                  <a:spcPct val="0"/>
                </a:spcBef>
                <a:spcAft>
                  <a:spcPct val="0"/>
                </a:spcAft>
              </a:pPr>
              <a:t>5</a:t>
            </a:fld>
            <a:endParaRPr kumimoji="1" lang="en-US" altLang="zh-TW">
              <a:latin typeface="Arial" charset="0"/>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grpSp>
        <p:nvGrpSpPr>
          <p:cNvPr id="4" name="Group 16"/>
          <p:cNvGrpSpPr>
            <a:grpSpLocks/>
          </p:cNvGrpSpPr>
          <p:nvPr/>
        </p:nvGrpSpPr>
        <p:grpSpPr bwMode="auto">
          <a:xfrm>
            <a:off x="0" y="3268663"/>
            <a:ext cx="9144000" cy="146050"/>
            <a:chOff x="0" y="3268345"/>
            <a:chExt cx="9144000" cy="146304"/>
          </a:xfrm>
        </p:grpSpPr>
        <p:sp>
          <p:nvSpPr>
            <p:cNvPr id="5" name="Rectangle 1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Rectangle 13"/>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Rectangle 14"/>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Rectangle 15"/>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zh-TW" altLang="en-US" smtClean="0"/>
              <a:t>按一下以編輯母片標題樣式</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9" name="Date Placeholder 3"/>
          <p:cNvSpPr>
            <a:spLocks noGrp="1"/>
          </p:cNvSpPr>
          <p:nvPr>
            <p:ph type="dt" sz="half" idx="10"/>
          </p:nvPr>
        </p:nvSpPr>
        <p:spPr/>
        <p:txBody>
          <a:bodyPr/>
          <a:lstStyle>
            <a:lvl1pPr>
              <a:defRPr/>
            </a:lvl1pPr>
          </a:lstStyle>
          <a:p>
            <a:pPr>
              <a:defRPr/>
            </a:pPr>
            <a:fld id="{9526F488-9B31-4618-80BA-511B4405EE96}" type="datetimeFigureOut">
              <a:rPr lang="zh-TW" altLang="en-US"/>
              <a:pPr>
                <a:defRPr/>
              </a:pPr>
              <a:t>2018/9/17</a:t>
            </a:fld>
            <a:endParaRPr lang="zh-TW" altLang="en-US"/>
          </a:p>
        </p:txBody>
      </p:sp>
      <p:sp>
        <p:nvSpPr>
          <p:cNvPr id="10" name="Footer Placeholder 4"/>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pPr>
              <a:defRPr/>
            </a:pPr>
            <a:fld id="{F80379EC-C4D7-4AA1-BB0D-F207A60A86E0}" type="slidenum">
              <a:rPr lang="zh-TW" altLang="en-US"/>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及直排文字">
    <p:bg>
      <p:bgRef idx="1003">
        <a:schemeClr val="bg2"/>
      </p:bgRef>
    </p:bg>
    <p:spTree>
      <p:nvGrpSpPr>
        <p:cNvPr id="1" name=""/>
        <p:cNvGrpSpPr/>
        <p:nvPr/>
      </p:nvGrpSpPr>
      <p:grpSpPr>
        <a:xfrm>
          <a:off x="0" y="0"/>
          <a:ext cx="0" cy="0"/>
          <a:chOff x="0" y="0"/>
          <a:chExt cx="0" cy="0"/>
        </a:xfrm>
      </p:grpSpPr>
      <p:grpSp>
        <p:nvGrpSpPr>
          <p:cNvPr id="4" name="Group 7"/>
          <p:cNvGrpSpPr>
            <a:grpSpLocks/>
          </p:cNvGrpSpPr>
          <p:nvPr/>
        </p:nvGrpSpPr>
        <p:grpSpPr bwMode="auto">
          <a:xfrm flipH="1">
            <a:off x="0" y="1371600"/>
            <a:ext cx="9144000" cy="73025"/>
            <a:chOff x="0" y="3268345"/>
            <a:chExt cx="9144000" cy="146304"/>
          </a:xfrm>
        </p:grpSpPr>
        <p:sp>
          <p:nvSpPr>
            <p:cNvPr id="5"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Rectangle 9"/>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Rectangle 10"/>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9" name="Rectangle 11"/>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
        <p:nvSpPr>
          <p:cNvPr id="10" name="Date Placeholder 3"/>
          <p:cNvSpPr>
            <a:spLocks noGrp="1"/>
          </p:cNvSpPr>
          <p:nvPr>
            <p:ph type="dt" sz="half" idx="10"/>
          </p:nvPr>
        </p:nvSpPr>
        <p:spPr/>
        <p:txBody>
          <a:bodyPr/>
          <a:lstStyle>
            <a:lvl1pPr>
              <a:defRPr/>
            </a:lvl1pPr>
          </a:lstStyle>
          <a:p>
            <a:pPr>
              <a:defRPr/>
            </a:pPr>
            <a:fld id="{0EF3133D-30B1-44AE-BFF0-5D60BD707231}" type="datetimeFigureOut">
              <a:rPr lang="zh-TW" altLang="en-US"/>
              <a:pPr>
                <a:defRPr/>
              </a:pPr>
              <a:t>2018/9/17</a:t>
            </a:fld>
            <a:endParaRPr lang="zh-TW" altLang="en-US"/>
          </a:p>
        </p:txBody>
      </p:sp>
      <p:sp>
        <p:nvSpPr>
          <p:cNvPr id="11" name="Footer Placeholder 4"/>
          <p:cNvSpPr>
            <a:spLocks noGrp="1"/>
          </p:cNvSpPr>
          <p:nvPr>
            <p:ph type="ftr" sz="quarter" idx="11"/>
          </p:nvPr>
        </p:nvSpPr>
        <p:spPr/>
        <p:txBody>
          <a:bodyPr/>
          <a:lstStyle>
            <a:lvl1pPr>
              <a:defRPr/>
            </a:lvl1pPr>
          </a:lstStyle>
          <a:p>
            <a:pPr>
              <a:defRPr/>
            </a:pPr>
            <a:endParaRPr lang="zh-TW" altLang="en-US"/>
          </a:p>
        </p:txBody>
      </p:sp>
      <p:sp>
        <p:nvSpPr>
          <p:cNvPr id="12" name="Slide Number Placeholder 5"/>
          <p:cNvSpPr>
            <a:spLocks noGrp="1"/>
          </p:cNvSpPr>
          <p:nvPr>
            <p:ph type="sldNum" sz="quarter" idx="12"/>
          </p:nvPr>
        </p:nvSpPr>
        <p:spPr/>
        <p:txBody>
          <a:bodyPr/>
          <a:lstStyle>
            <a:lvl1pPr>
              <a:defRPr/>
            </a:lvl1pPr>
          </a:lstStyle>
          <a:p>
            <a:pPr>
              <a:defRPr/>
            </a:pPr>
            <a:fld id="{6FDAF65F-9BBB-4C8A-86FD-124344654BBA}" type="slidenum">
              <a:rPr lang="zh-TW" altLang="en-US"/>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grpSp>
        <p:nvGrpSpPr>
          <p:cNvPr id="4" name="Group 6"/>
          <p:cNvGrpSpPr>
            <a:grpSpLocks/>
          </p:cNvGrpSpPr>
          <p:nvPr/>
        </p:nvGrpSpPr>
        <p:grpSpPr bwMode="auto">
          <a:xfrm rot="5400000" flipH="1">
            <a:off x="3332163" y="3384550"/>
            <a:ext cx="6867525" cy="73025"/>
            <a:chOff x="0" y="3268345"/>
            <a:chExt cx="9144000" cy="146304"/>
          </a:xfrm>
        </p:grpSpPr>
        <p:sp>
          <p:nvSpPr>
            <p:cNvPr id="5"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Rectangle 8"/>
            <p:cNvSpPr/>
            <p:nvPr userDrawn="1"/>
          </p:nvSpPr>
          <p:spPr>
            <a:xfrm>
              <a:off x="5180755" y="3268344"/>
              <a:ext cx="109914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Rectangle 9"/>
            <p:cNvSpPr/>
            <p:nvPr userDrawn="1"/>
          </p:nvSpPr>
          <p:spPr>
            <a:xfrm>
              <a:off x="6279894" y="3268345"/>
              <a:ext cx="1097027"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Rectangle 10"/>
            <p:cNvSpPr/>
            <p:nvPr userDrawn="1"/>
          </p:nvSpPr>
          <p:spPr>
            <a:xfrm>
              <a:off x="7376922" y="3268344"/>
              <a:ext cx="1097026"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9" name="Date Placeholder 3"/>
          <p:cNvSpPr>
            <a:spLocks noGrp="1"/>
          </p:cNvSpPr>
          <p:nvPr>
            <p:ph type="dt" sz="half" idx="10"/>
          </p:nvPr>
        </p:nvSpPr>
        <p:spPr>
          <a:xfrm>
            <a:off x="6838950" y="6356350"/>
            <a:ext cx="1868488" cy="365125"/>
          </a:xfrm>
        </p:spPr>
        <p:txBody>
          <a:bodyPr/>
          <a:lstStyle>
            <a:lvl1pPr>
              <a:defRPr/>
            </a:lvl1pPr>
          </a:lstStyle>
          <a:p>
            <a:pPr>
              <a:defRPr/>
            </a:pPr>
            <a:fld id="{331EF732-F65F-47B1-BFA4-1050DFF6F8A3}" type="datetimeFigureOut">
              <a:rPr lang="zh-TW" altLang="en-US"/>
              <a:pPr>
                <a:defRPr/>
              </a:pPr>
              <a:t>2018/9/17</a:t>
            </a:fld>
            <a:endParaRPr lang="zh-TW" altLang="en-US"/>
          </a:p>
        </p:txBody>
      </p:sp>
      <p:sp>
        <p:nvSpPr>
          <p:cNvPr id="10" name="Footer Placeholder 4"/>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pPr>
              <a:defRPr/>
            </a:pPr>
            <a:fld id="{2A84DE91-18AE-457B-80B7-93C039A186A6}"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34938" y="889000"/>
            <a:ext cx="8885237" cy="11557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34938" y="2116138"/>
            <a:ext cx="4371975" cy="41354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59313" y="2116138"/>
            <a:ext cx="4371975" cy="199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59313" y="4259263"/>
            <a:ext cx="4371975" cy="19923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24"/>
          <p:cNvSpPr>
            <a:spLocks noGrp="1" noChangeArrowheads="1"/>
          </p:cNvSpPr>
          <p:nvPr>
            <p:ph type="dt" sz="half" idx="10"/>
          </p:nvPr>
        </p:nvSpPr>
        <p:spPr/>
        <p:txBody>
          <a:bodyPr/>
          <a:lstStyle>
            <a:lvl1pPr>
              <a:defRPr/>
            </a:lvl1pPr>
          </a:lstStyle>
          <a:p>
            <a:pPr>
              <a:defRPr/>
            </a:pPr>
            <a:endParaRPr lang="en-US" altLang="zh-TW"/>
          </a:p>
        </p:txBody>
      </p:sp>
      <p:sp>
        <p:nvSpPr>
          <p:cNvPr id="7" name="Rectangle 25"/>
          <p:cNvSpPr>
            <a:spLocks noGrp="1" noChangeArrowheads="1"/>
          </p:cNvSpPr>
          <p:nvPr>
            <p:ph type="ftr" sz="quarter" idx="11"/>
          </p:nvPr>
        </p:nvSpPr>
        <p:spPr/>
        <p:txBody>
          <a:bodyPr/>
          <a:lstStyle>
            <a:lvl1pPr>
              <a:defRPr/>
            </a:lvl1pPr>
          </a:lstStyle>
          <a:p>
            <a:pPr>
              <a:defRPr/>
            </a:pPr>
            <a:endParaRPr lang="en-US" altLang="zh-TW"/>
          </a:p>
        </p:txBody>
      </p:sp>
      <p:sp>
        <p:nvSpPr>
          <p:cNvPr id="8" name="Rectangle 26"/>
          <p:cNvSpPr>
            <a:spLocks noGrp="1" noChangeArrowheads="1"/>
          </p:cNvSpPr>
          <p:nvPr>
            <p:ph type="sldNum" sz="quarter" idx="12"/>
          </p:nvPr>
        </p:nvSpPr>
        <p:spPr/>
        <p:txBody>
          <a:bodyPr/>
          <a:lstStyle>
            <a:lvl1pPr>
              <a:defRPr/>
            </a:lvl1pPr>
          </a:lstStyle>
          <a:p>
            <a:pPr>
              <a:defRPr/>
            </a:pPr>
            <a:fld id="{6FEFD023-2E9F-413E-95D1-2602678BA40C}"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grpSp>
        <p:nvGrpSpPr>
          <p:cNvPr id="4" name="Group 13"/>
          <p:cNvGrpSpPr>
            <a:grpSpLocks/>
          </p:cNvGrpSpPr>
          <p:nvPr/>
        </p:nvGrpSpPr>
        <p:grpSpPr bwMode="auto">
          <a:xfrm>
            <a:off x="0" y="1371600"/>
            <a:ext cx="9144000" cy="73025"/>
            <a:chOff x="0" y="3268345"/>
            <a:chExt cx="9144000" cy="146304"/>
          </a:xfrm>
        </p:grpSpPr>
        <p:sp>
          <p:nvSpPr>
            <p:cNvPr id="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Rectangle 15"/>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Rectangle 16"/>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Rectangle 17"/>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sp>
        <p:nvSpPr>
          <p:cNvPr id="3" name="Content Placeholder 2"/>
          <p:cNvSpPr>
            <a:spLocks noGrp="1"/>
          </p:cNvSpPr>
          <p:nvPr>
            <p:ph idx="1"/>
          </p:nvPr>
        </p:nvSpPr>
        <p:spPr>
          <a:xfrm>
            <a:off x="457200" y="1499616"/>
            <a:ext cx="8229600" cy="462654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9" name="Title 18"/>
          <p:cNvSpPr>
            <a:spLocks noGrp="1"/>
          </p:cNvSpPr>
          <p:nvPr>
            <p:ph type="title"/>
          </p:nvPr>
        </p:nvSpPr>
        <p:spPr/>
        <p:txBody>
          <a:bodyPr/>
          <a:lstStyle/>
          <a:p>
            <a:r>
              <a:rPr lang="zh-TW" altLang="en-US" smtClean="0"/>
              <a:t>按一下以編輯母片標題樣式</a:t>
            </a:r>
            <a:endParaRPr lang="en-US"/>
          </a:p>
        </p:txBody>
      </p:sp>
      <p:sp>
        <p:nvSpPr>
          <p:cNvPr id="9" name="Date Placeholder 3"/>
          <p:cNvSpPr>
            <a:spLocks noGrp="1"/>
          </p:cNvSpPr>
          <p:nvPr>
            <p:ph type="dt" sz="half" idx="10"/>
          </p:nvPr>
        </p:nvSpPr>
        <p:spPr/>
        <p:txBody>
          <a:bodyPr/>
          <a:lstStyle>
            <a:lvl1pPr>
              <a:defRPr/>
            </a:lvl1pPr>
          </a:lstStyle>
          <a:p>
            <a:pPr>
              <a:defRPr/>
            </a:pPr>
            <a:fld id="{CDBAFF89-6C0B-4D16-896B-0251C96BE13C}" type="datetimeFigureOut">
              <a:rPr lang="zh-TW" altLang="en-US"/>
              <a:pPr>
                <a:defRPr/>
              </a:pPr>
              <a:t>2018/9/17</a:t>
            </a:fld>
            <a:endParaRPr lang="zh-TW" altLang="en-US"/>
          </a:p>
        </p:txBody>
      </p:sp>
      <p:sp>
        <p:nvSpPr>
          <p:cNvPr id="10" name="Footer Placeholder 4"/>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pPr>
              <a:defRPr/>
            </a:pPr>
            <a:fld id="{2ED15382-4588-4A0F-A576-022A5FCAFE89}"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grpSp>
        <p:nvGrpSpPr>
          <p:cNvPr id="4" name="Group 12"/>
          <p:cNvGrpSpPr>
            <a:grpSpLocks/>
          </p:cNvGrpSpPr>
          <p:nvPr/>
        </p:nvGrpSpPr>
        <p:grpSpPr bwMode="auto">
          <a:xfrm flipH="1">
            <a:off x="0" y="4229100"/>
            <a:ext cx="9144000" cy="146050"/>
            <a:chOff x="0" y="3268345"/>
            <a:chExt cx="9144000" cy="146304"/>
          </a:xfrm>
        </p:grpSpPr>
        <p:sp>
          <p:nvSpPr>
            <p:cNvPr id="5"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Rectangle 14"/>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Rectangle 15"/>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Rectangle 16"/>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zh-TW" altLang="en-US" smtClean="0"/>
              <a:t>按一下以編輯母片標題樣式</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9" name="Date Placeholder 3"/>
          <p:cNvSpPr>
            <a:spLocks noGrp="1"/>
          </p:cNvSpPr>
          <p:nvPr>
            <p:ph type="dt" sz="half" idx="10"/>
          </p:nvPr>
        </p:nvSpPr>
        <p:spPr/>
        <p:txBody>
          <a:bodyPr/>
          <a:lstStyle>
            <a:lvl1pPr>
              <a:defRPr/>
            </a:lvl1pPr>
          </a:lstStyle>
          <a:p>
            <a:pPr>
              <a:defRPr/>
            </a:pPr>
            <a:fld id="{98ECF7C6-E12E-4707-A8B2-11A41948A5C4}" type="datetimeFigureOut">
              <a:rPr lang="zh-TW" altLang="en-US"/>
              <a:pPr>
                <a:defRPr/>
              </a:pPr>
              <a:t>2018/9/17</a:t>
            </a:fld>
            <a:endParaRPr lang="zh-TW" altLang="en-US"/>
          </a:p>
        </p:txBody>
      </p:sp>
      <p:sp>
        <p:nvSpPr>
          <p:cNvPr id="10" name="Footer Placeholder 4"/>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pPr>
              <a:defRPr/>
            </a:pPr>
            <a:fld id="{B5996812-F94D-466E-B474-86330167CF1E}"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兩項物件">
    <p:spTree>
      <p:nvGrpSpPr>
        <p:cNvPr id="1" name=""/>
        <p:cNvGrpSpPr/>
        <p:nvPr/>
      </p:nvGrpSpPr>
      <p:grpSpPr>
        <a:xfrm>
          <a:off x="0" y="0"/>
          <a:ext cx="0" cy="0"/>
          <a:chOff x="0" y="0"/>
          <a:chExt cx="0" cy="0"/>
        </a:xfrm>
      </p:grpSpPr>
      <p:grpSp>
        <p:nvGrpSpPr>
          <p:cNvPr id="5" name="Group 14"/>
          <p:cNvGrpSpPr>
            <a:grpSpLocks/>
          </p:cNvGrpSpPr>
          <p:nvPr/>
        </p:nvGrpSpPr>
        <p:grpSpPr bwMode="auto">
          <a:xfrm>
            <a:off x="0" y="1371600"/>
            <a:ext cx="9144000" cy="73025"/>
            <a:chOff x="0" y="3268345"/>
            <a:chExt cx="9144000" cy="146304"/>
          </a:xfrm>
        </p:grpSpPr>
        <p:sp>
          <p:nvSpPr>
            <p:cNvPr id="6" name="Rectangle 1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Rectangle 16"/>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Rectangle 17"/>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9" name="Rectangle 18"/>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4" name="Title 13"/>
          <p:cNvSpPr>
            <a:spLocks noGrp="1"/>
          </p:cNvSpPr>
          <p:nvPr>
            <p:ph type="title"/>
          </p:nvPr>
        </p:nvSpPr>
        <p:spPr/>
        <p:txBody>
          <a:bodyPr/>
          <a:lstStyle/>
          <a:p>
            <a:r>
              <a:rPr lang="zh-TW" altLang="en-US" smtClean="0"/>
              <a:t>按一下以編輯母片標題樣式</a:t>
            </a:r>
            <a:endParaRPr lang="en-US"/>
          </a:p>
        </p:txBody>
      </p:sp>
      <p:sp>
        <p:nvSpPr>
          <p:cNvPr id="10" name="Date Placeholder 4"/>
          <p:cNvSpPr>
            <a:spLocks noGrp="1"/>
          </p:cNvSpPr>
          <p:nvPr>
            <p:ph type="dt" sz="half" idx="10"/>
          </p:nvPr>
        </p:nvSpPr>
        <p:spPr/>
        <p:txBody>
          <a:bodyPr/>
          <a:lstStyle>
            <a:lvl1pPr>
              <a:defRPr/>
            </a:lvl1pPr>
          </a:lstStyle>
          <a:p>
            <a:pPr>
              <a:defRPr/>
            </a:pPr>
            <a:fld id="{1C93C861-A248-4FAA-ADA6-B6DE9FB1428A}" type="datetimeFigureOut">
              <a:rPr lang="zh-TW" altLang="en-US"/>
              <a:pPr>
                <a:defRPr/>
              </a:pPr>
              <a:t>2018/9/17</a:t>
            </a:fld>
            <a:endParaRPr lang="zh-TW" altLang="en-US"/>
          </a:p>
        </p:txBody>
      </p:sp>
      <p:sp>
        <p:nvSpPr>
          <p:cNvPr id="11" name="Footer Placeholder 5"/>
          <p:cNvSpPr>
            <a:spLocks noGrp="1"/>
          </p:cNvSpPr>
          <p:nvPr>
            <p:ph type="ftr" sz="quarter" idx="11"/>
          </p:nvPr>
        </p:nvSpPr>
        <p:spPr/>
        <p:txBody>
          <a:bodyPr/>
          <a:lstStyle>
            <a:lvl1pPr>
              <a:defRPr/>
            </a:lvl1pPr>
          </a:lstStyle>
          <a:p>
            <a:pPr>
              <a:defRPr/>
            </a:pPr>
            <a:endParaRPr lang="zh-TW" altLang="en-US"/>
          </a:p>
        </p:txBody>
      </p:sp>
      <p:sp>
        <p:nvSpPr>
          <p:cNvPr id="12" name="Slide Number Placeholder 6"/>
          <p:cNvSpPr>
            <a:spLocks noGrp="1"/>
          </p:cNvSpPr>
          <p:nvPr>
            <p:ph type="sldNum" sz="quarter" idx="12"/>
          </p:nvPr>
        </p:nvSpPr>
        <p:spPr/>
        <p:txBody>
          <a:bodyPr/>
          <a:lstStyle>
            <a:lvl1pPr>
              <a:defRPr/>
            </a:lvl1pPr>
          </a:lstStyle>
          <a:p>
            <a:pPr>
              <a:defRPr/>
            </a:pPr>
            <a:fld id="{00DF32C1-54CB-40D2-AF98-19EBE7BAFF77}"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grpSp>
        <p:nvGrpSpPr>
          <p:cNvPr id="7" name="Group 16"/>
          <p:cNvGrpSpPr>
            <a:grpSpLocks/>
          </p:cNvGrpSpPr>
          <p:nvPr/>
        </p:nvGrpSpPr>
        <p:grpSpPr bwMode="auto">
          <a:xfrm>
            <a:off x="0" y="1371600"/>
            <a:ext cx="9144000" cy="73025"/>
            <a:chOff x="0" y="3268345"/>
            <a:chExt cx="9144000" cy="146304"/>
          </a:xfrm>
        </p:grpSpPr>
        <p:sp>
          <p:nvSpPr>
            <p:cNvPr id="8" name="Rectangle 1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9" name="Rectangle 18"/>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0" name="Rectangle 19"/>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11" name="Rectangle 20"/>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6" name="Title 15"/>
          <p:cNvSpPr>
            <a:spLocks noGrp="1"/>
          </p:cNvSpPr>
          <p:nvPr>
            <p:ph type="title"/>
          </p:nvPr>
        </p:nvSpPr>
        <p:spPr/>
        <p:txBody>
          <a:bodyPr/>
          <a:lstStyle/>
          <a:p>
            <a:r>
              <a:rPr lang="zh-TW" altLang="en-US" smtClean="0"/>
              <a:t>按一下以編輯母片標題樣式</a:t>
            </a:r>
            <a:endParaRPr lang="en-US"/>
          </a:p>
        </p:txBody>
      </p:sp>
      <p:sp>
        <p:nvSpPr>
          <p:cNvPr id="12" name="Date Placeholder 6"/>
          <p:cNvSpPr>
            <a:spLocks noGrp="1"/>
          </p:cNvSpPr>
          <p:nvPr>
            <p:ph type="dt" sz="half" idx="10"/>
          </p:nvPr>
        </p:nvSpPr>
        <p:spPr/>
        <p:txBody>
          <a:bodyPr/>
          <a:lstStyle>
            <a:lvl1pPr>
              <a:defRPr/>
            </a:lvl1pPr>
          </a:lstStyle>
          <a:p>
            <a:pPr>
              <a:defRPr/>
            </a:pPr>
            <a:fld id="{8B6B2A2B-0BBF-4EE0-A375-0954FDD8E424}" type="datetimeFigureOut">
              <a:rPr lang="zh-TW" altLang="en-US"/>
              <a:pPr>
                <a:defRPr/>
              </a:pPr>
              <a:t>2018/9/17</a:t>
            </a:fld>
            <a:endParaRPr lang="zh-TW" altLang="en-US"/>
          </a:p>
        </p:txBody>
      </p:sp>
      <p:sp>
        <p:nvSpPr>
          <p:cNvPr id="13" name="Footer Placeholder 7"/>
          <p:cNvSpPr>
            <a:spLocks noGrp="1"/>
          </p:cNvSpPr>
          <p:nvPr>
            <p:ph type="ftr" sz="quarter" idx="11"/>
          </p:nvPr>
        </p:nvSpPr>
        <p:spPr/>
        <p:txBody>
          <a:bodyPr/>
          <a:lstStyle>
            <a:lvl1pPr>
              <a:defRPr/>
            </a:lvl1pPr>
          </a:lstStyle>
          <a:p>
            <a:pPr>
              <a:defRPr/>
            </a:pPr>
            <a:endParaRPr lang="zh-TW" altLang="en-US"/>
          </a:p>
        </p:txBody>
      </p:sp>
      <p:sp>
        <p:nvSpPr>
          <p:cNvPr id="14" name="Slide Number Placeholder 8"/>
          <p:cNvSpPr>
            <a:spLocks noGrp="1"/>
          </p:cNvSpPr>
          <p:nvPr>
            <p:ph type="sldNum" sz="quarter" idx="12"/>
          </p:nvPr>
        </p:nvSpPr>
        <p:spPr/>
        <p:txBody>
          <a:bodyPr/>
          <a:lstStyle>
            <a:lvl1pPr>
              <a:defRPr/>
            </a:lvl1pPr>
          </a:lstStyle>
          <a:p>
            <a:pPr>
              <a:defRPr/>
            </a:pPr>
            <a:fld id="{279BE65E-7CDE-4744-9189-B5B5E0A64D64}"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grpSp>
        <p:nvGrpSpPr>
          <p:cNvPr id="3" name="Group 12"/>
          <p:cNvGrpSpPr>
            <a:grpSpLocks/>
          </p:cNvGrpSpPr>
          <p:nvPr/>
        </p:nvGrpSpPr>
        <p:grpSpPr bwMode="auto">
          <a:xfrm flipH="1">
            <a:off x="0" y="1371600"/>
            <a:ext cx="9144000" cy="73025"/>
            <a:chOff x="0" y="3268345"/>
            <a:chExt cx="9144000" cy="146304"/>
          </a:xfrm>
        </p:grpSpPr>
        <p:sp>
          <p:nvSpPr>
            <p:cNvPr id="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Rectangle 14"/>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Rectangle 15"/>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Rectangle 16"/>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sp>
        <p:nvSpPr>
          <p:cNvPr id="12" name="Title 11"/>
          <p:cNvSpPr>
            <a:spLocks noGrp="1"/>
          </p:cNvSpPr>
          <p:nvPr>
            <p:ph type="title"/>
          </p:nvPr>
        </p:nvSpPr>
        <p:spPr/>
        <p:txBody>
          <a:bodyPr/>
          <a:lstStyle/>
          <a:p>
            <a:r>
              <a:rPr lang="zh-TW" altLang="en-US" smtClean="0"/>
              <a:t>按一下以編輯母片標題樣式</a:t>
            </a:r>
            <a:endParaRPr lang="en-US"/>
          </a:p>
        </p:txBody>
      </p:sp>
      <p:sp>
        <p:nvSpPr>
          <p:cNvPr id="8" name="Date Placeholder 2"/>
          <p:cNvSpPr>
            <a:spLocks noGrp="1"/>
          </p:cNvSpPr>
          <p:nvPr>
            <p:ph type="dt" sz="half" idx="10"/>
          </p:nvPr>
        </p:nvSpPr>
        <p:spPr/>
        <p:txBody>
          <a:bodyPr/>
          <a:lstStyle>
            <a:lvl1pPr>
              <a:defRPr/>
            </a:lvl1pPr>
          </a:lstStyle>
          <a:p>
            <a:pPr>
              <a:defRPr/>
            </a:pPr>
            <a:fld id="{C8DBFE08-5A17-4047-8642-A8C6F83B8649}" type="datetimeFigureOut">
              <a:rPr lang="zh-TW" altLang="en-US"/>
              <a:pPr>
                <a:defRPr/>
              </a:pPr>
              <a:t>2018/9/17</a:t>
            </a:fld>
            <a:endParaRPr lang="zh-TW" altLang="en-US"/>
          </a:p>
        </p:txBody>
      </p:sp>
      <p:sp>
        <p:nvSpPr>
          <p:cNvPr id="9" name="Footer Placeholder 3"/>
          <p:cNvSpPr>
            <a:spLocks noGrp="1"/>
          </p:cNvSpPr>
          <p:nvPr>
            <p:ph type="ftr" sz="quarter" idx="11"/>
          </p:nvPr>
        </p:nvSpPr>
        <p:spPr/>
        <p:txBody>
          <a:bodyPr/>
          <a:lstStyle>
            <a:lvl1pPr>
              <a:defRPr/>
            </a:lvl1pPr>
          </a:lstStyle>
          <a:p>
            <a:pPr>
              <a:defRPr/>
            </a:pPr>
            <a:endParaRPr lang="zh-TW" altLang="en-US"/>
          </a:p>
        </p:txBody>
      </p:sp>
      <p:sp>
        <p:nvSpPr>
          <p:cNvPr id="10" name="Slide Number Placeholder 4"/>
          <p:cNvSpPr>
            <a:spLocks noGrp="1"/>
          </p:cNvSpPr>
          <p:nvPr>
            <p:ph type="sldNum" sz="quarter" idx="12"/>
          </p:nvPr>
        </p:nvSpPr>
        <p:spPr/>
        <p:txBody>
          <a:bodyPr/>
          <a:lstStyle>
            <a:lvl1pPr>
              <a:defRPr/>
            </a:lvl1pPr>
          </a:lstStyle>
          <a:p>
            <a:pPr>
              <a:defRPr/>
            </a:pPr>
            <a:fld id="{9B303D94-0F74-4501-96D5-826D5A30BAFE}"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3">
        <a:schemeClr val="bg2"/>
      </p:bgRef>
    </p:bg>
    <p:spTree>
      <p:nvGrpSpPr>
        <p:cNvPr id="1" name=""/>
        <p:cNvGrpSpPr/>
        <p:nvPr/>
      </p:nvGrpSpPr>
      <p:grpSpPr>
        <a:xfrm>
          <a:off x="0" y="0"/>
          <a:ext cx="0" cy="0"/>
          <a:chOff x="0" y="0"/>
          <a:chExt cx="0" cy="0"/>
        </a:xfrm>
      </p:grpSpPr>
      <p:grpSp>
        <p:nvGrpSpPr>
          <p:cNvPr id="2" name="Group 10"/>
          <p:cNvGrpSpPr>
            <a:grpSpLocks/>
          </p:cNvGrpSpPr>
          <p:nvPr/>
        </p:nvGrpSpPr>
        <p:grpSpPr bwMode="auto">
          <a:xfrm>
            <a:off x="-9525" y="-19050"/>
            <a:ext cx="9144000" cy="147638"/>
            <a:chOff x="0" y="3268345"/>
            <a:chExt cx="9144000" cy="146304"/>
          </a:xfrm>
        </p:grpSpPr>
        <p:sp>
          <p:nvSpPr>
            <p:cNvPr id="3" name="Rectangle 11"/>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4" name="Rectangle 12"/>
            <p:cNvSpPr/>
            <p:nvPr userDrawn="1"/>
          </p:nvSpPr>
          <p:spPr>
            <a:xfrm>
              <a:off x="5495925"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Rectangle 13"/>
            <p:cNvSpPr/>
            <p:nvPr userDrawn="1"/>
          </p:nvSpPr>
          <p:spPr>
            <a:xfrm>
              <a:off x="6592888"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Rectangle 14"/>
            <p:cNvSpPr/>
            <p:nvPr userDrawn="1"/>
          </p:nvSpPr>
          <p:spPr>
            <a:xfrm>
              <a:off x="7689850" y="3268345"/>
              <a:ext cx="1096963"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sp>
        <p:nvSpPr>
          <p:cNvPr id="7" name="Date Placeholder 1"/>
          <p:cNvSpPr>
            <a:spLocks noGrp="1"/>
          </p:cNvSpPr>
          <p:nvPr>
            <p:ph type="dt" sz="half" idx="10"/>
          </p:nvPr>
        </p:nvSpPr>
        <p:spPr/>
        <p:txBody>
          <a:bodyPr/>
          <a:lstStyle>
            <a:lvl1pPr>
              <a:defRPr/>
            </a:lvl1pPr>
          </a:lstStyle>
          <a:p>
            <a:pPr>
              <a:defRPr/>
            </a:pPr>
            <a:fld id="{CF4D6C5D-655D-446E-8B9E-35849953C488}" type="datetimeFigureOut">
              <a:rPr lang="zh-TW" altLang="en-US"/>
              <a:pPr>
                <a:defRPr/>
              </a:pPr>
              <a:t>2018/9/17</a:t>
            </a:fld>
            <a:endParaRPr lang="zh-TW" altLang="en-US"/>
          </a:p>
        </p:txBody>
      </p:sp>
      <p:sp>
        <p:nvSpPr>
          <p:cNvPr id="8" name="Footer Placeholder 2"/>
          <p:cNvSpPr>
            <a:spLocks noGrp="1"/>
          </p:cNvSpPr>
          <p:nvPr>
            <p:ph type="ftr" sz="quarter" idx="11"/>
          </p:nvPr>
        </p:nvSpPr>
        <p:spPr/>
        <p:txBody>
          <a:bodyPr/>
          <a:lstStyle>
            <a:lvl1pPr>
              <a:defRPr/>
            </a:lvl1pPr>
          </a:lstStyle>
          <a:p>
            <a:pPr>
              <a:defRPr/>
            </a:pPr>
            <a:endParaRPr lang="zh-TW" altLang="en-US"/>
          </a:p>
        </p:txBody>
      </p:sp>
      <p:sp>
        <p:nvSpPr>
          <p:cNvPr id="9" name="Slide Number Placeholder 3"/>
          <p:cNvSpPr>
            <a:spLocks noGrp="1"/>
          </p:cNvSpPr>
          <p:nvPr>
            <p:ph type="sldNum" sz="quarter" idx="12"/>
          </p:nvPr>
        </p:nvSpPr>
        <p:spPr/>
        <p:txBody>
          <a:bodyPr/>
          <a:lstStyle>
            <a:lvl1pPr>
              <a:defRPr/>
            </a:lvl1pPr>
          </a:lstStyle>
          <a:p>
            <a:pPr>
              <a:defRPr/>
            </a:pPr>
            <a:fld id="{4C6174DF-94C6-4DFE-AD2A-FCC697903537}" type="slidenum">
              <a:rPr lang="zh-TW" altLang="en-US"/>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grpSp>
        <p:nvGrpSpPr>
          <p:cNvPr id="5" name="Group 13"/>
          <p:cNvGrpSpPr>
            <a:grpSpLocks/>
          </p:cNvGrpSpPr>
          <p:nvPr/>
        </p:nvGrpSpPr>
        <p:grpSpPr bwMode="auto">
          <a:xfrm flipH="1">
            <a:off x="0" y="1143000"/>
            <a:ext cx="9144000" cy="73025"/>
            <a:chOff x="0" y="3268345"/>
            <a:chExt cx="9144000" cy="146304"/>
          </a:xfrm>
        </p:grpSpPr>
        <p:sp>
          <p:nvSpPr>
            <p:cNvPr id="6"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Rectangle 15"/>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Rectangle 16"/>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9" name="Rectangle 17"/>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sp>
        <p:nvSpPr>
          <p:cNvPr id="2" name="Title 1"/>
          <p:cNvSpPr>
            <a:spLocks noGrp="1"/>
          </p:cNvSpPr>
          <p:nvPr>
            <p:ph type="title"/>
          </p:nvPr>
        </p:nvSpPr>
        <p:spPr>
          <a:xfrm>
            <a:off x="457200" y="273050"/>
            <a:ext cx="8229600" cy="793750"/>
          </a:xfrm>
          <a:prstGeom prst="rect">
            <a:avLst/>
          </a:prstGeom>
        </p:spPr>
        <p:txBody>
          <a:bodyPr anchor="b"/>
          <a:lstStyle>
            <a:lvl1pPr algn="l">
              <a:defRPr sz="2800" b="1"/>
            </a:lvl1pPr>
          </a:lstStyle>
          <a:p>
            <a:r>
              <a:rPr lang="zh-TW" altLang="en-US" smtClean="0"/>
              <a:t>按一下以編輯母片標題樣式</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0" name="Date Placeholder 4"/>
          <p:cNvSpPr>
            <a:spLocks noGrp="1"/>
          </p:cNvSpPr>
          <p:nvPr>
            <p:ph type="dt" sz="half" idx="10"/>
          </p:nvPr>
        </p:nvSpPr>
        <p:spPr/>
        <p:txBody>
          <a:bodyPr/>
          <a:lstStyle>
            <a:lvl1pPr>
              <a:defRPr/>
            </a:lvl1pPr>
          </a:lstStyle>
          <a:p>
            <a:pPr>
              <a:defRPr/>
            </a:pPr>
            <a:fld id="{423B65F3-1B7B-4499-8EE9-A1F2F1D43607}" type="datetimeFigureOut">
              <a:rPr lang="zh-TW" altLang="en-US"/>
              <a:pPr>
                <a:defRPr/>
              </a:pPr>
              <a:t>2018/9/17</a:t>
            </a:fld>
            <a:endParaRPr lang="zh-TW" altLang="en-US"/>
          </a:p>
        </p:txBody>
      </p:sp>
      <p:sp>
        <p:nvSpPr>
          <p:cNvPr id="11" name="Footer Placeholder 5"/>
          <p:cNvSpPr>
            <a:spLocks noGrp="1"/>
          </p:cNvSpPr>
          <p:nvPr>
            <p:ph type="ftr" sz="quarter" idx="11"/>
          </p:nvPr>
        </p:nvSpPr>
        <p:spPr/>
        <p:txBody>
          <a:bodyPr/>
          <a:lstStyle>
            <a:lvl1pPr>
              <a:defRPr/>
            </a:lvl1pPr>
          </a:lstStyle>
          <a:p>
            <a:pPr>
              <a:defRPr/>
            </a:pPr>
            <a:endParaRPr lang="zh-TW" altLang="en-US"/>
          </a:p>
        </p:txBody>
      </p:sp>
      <p:sp>
        <p:nvSpPr>
          <p:cNvPr id="12" name="Slide Number Placeholder 6"/>
          <p:cNvSpPr>
            <a:spLocks noGrp="1"/>
          </p:cNvSpPr>
          <p:nvPr>
            <p:ph type="sldNum" sz="quarter" idx="12"/>
          </p:nvPr>
        </p:nvSpPr>
        <p:spPr/>
        <p:txBody>
          <a:bodyPr/>
          <a:lstStyle>
            <a:lvl1pPr>
              <a:defRPr/>
            </a:lvl1pPr>
          </a:lstStyle>
          <a:p>
            <a:pPr>
              <a:defRPr/>
            </a:pPr>
            <a:fld id="{239BD3D8-5C26-403B-9B18-C62805C8C591}"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grpSp>
        <p:nvGrpSpPr>
          <p:cNvPr id="5" name="Group 15"/>
          <p:cNvGrpSpPr>
            <a:grpSpLocks/>
          </p:cNvGrpSpPr>
          <p:nvPr/>
        </p:nvGrpSpPr>
        <p:grpSpPr bwMode="auto">
          <a:xfrm>
            <a:off x="-9525" y="-19050"/>
            <a:ext cx="9144000" cy="147638"/>
            <a:chOff x="0" y="3268345"/>
            <a:chExt cx="9144000" cy="146304"/>
          </a:xfrm>
        </p:grpSpPr>
        <p:sp>
          <p:nvSpPr>
            <p:cNvPr id="6"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Rectangle 17"/>
            <p:cNvSpPr/>
            <p:nvPr userDrawn="1"/>
          </p:nvSpPr>
          <p:spPr>
            <a:xfrm>
              <a:off x="5495925"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Rectangle 18"/>
            <p:cNvSpPr/>
            <p:nvPr userDrawn="1"/>
          </p:nvSpPr>
          <p:spPr>
            <a:xfrm>
              <a:off x="6592888"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9" name="Rectangle 19"/>
            <p:cNvSpPr/>
            <p:nvPr userDrawn="1"/>
          </p:nvSpPr>
          <p:spPr>
            <a:xfrm>
              <a:off x="7689850" y="3268345"/>
              <a:ext cx="1096963"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rtlCol="0">
            <a:normAutofit/>
          </a:bodyPr>
          <a:lstStyle/>
          <a:p>
            <a:pPr lvl="0"/>
            <a:r>
              <a:rPr lang="zh-TW" altLang="en-US" noProof="0" smtClean="0"/>
              <a:t>按一下圖示以新增圖片</a:t>
            </a:r>
            <a:endParaRPr lang="en-US" noProof="0"/>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0" name="Date Placeholder 4"/>
          <p:cNvSpPr>
            <a:spLocks noGrp="1"/>
          </p:cNvSpPr>
          <p:nvPr>
            <p:ph type="dt" sz="half" idx="14"/>
          </p:nvPr>
        </p:nvSpPr>
        <p:spPr/>
        <p:txBody>
          <a:bodyPr/>
          <a:lstStyle>
            <a:lvl1pPr>
              <a:defRPr/>
            </a:lvl1pPr>
          </a:lstStyle>
          <a:p>
            <a:pPr>
              <a:defRPr/>
            </a:pPr>
            <a:fld id="{223C90E8-B9C5-4265-B6ED-B2AB02A11AF4}" type="datetimeFigureOut">
              <a:rPr lang="zh-TW" altLang="en-US"/>
              <a:pPr>
                <a:defRPr/>
              </a:pPr>
              <a:t>2018/9/17</a:t>
            </a:fld>
            <a:endParaRPr lang="zh-TW" altLang="en-US"/>
          </a:p>
        </p:txBody>
      </p:sp>
      <p:sp>
        <p:nvSpPr>
          <p:cNvPr id="11" name="Footer Placeholder 5"/>
          <p:cNvSpPr>
            <a:spLocks noGrp="1"/>
          </p:cNvSpPr>
          <p:nvPr>
            <p:ph type="ftr" sz="quarter" idx="15"/>
          </p:nvPr>
        </p:nvSpPr>
        <p:spPr/>
        <p:txBody>
          <a:bodyPr/>
          <a:lstStyle>
            <a:lvl1pPr>
              <a:defRPr/>
            </a:lvl1pPr>
          </a:lstStyle>
          <a:p>
            <a:pPr>
              <a:defRPr/>
            </a:pPr>
            <a:endParaRPr lang="zh-TW" altLang="en-US"/>
          </a:p>
        </p:txBody>
      </p:sp>
      <p:sp>
        <p:nvSpPr>
          <p:cNvPr id="12" name="Slide Number Placeholder 6"/>
          <p:cNvSpPr>
            <a:spLocks noGrp="1"/>
          </p:cNvSpPr>
          <p:nvPr>
            <p:ph type="sldNum" sz="quarter" idx="16"/>
          </p:nvPr>
        </p:nvSpPr>
        <p:spPr/>
        <p:txBody>
          <a:bodyPr/>
          <a:lstStyle>
            <a:lvl1pPr>
              <a:defRPr/>
            </a:lvl1pPr>
          </a:lstStyle>
          <a:p>
            <a:pPr>
              <a:defRPr/>
            </a:pPr>
            <a:fld id="{2099ACB5-6030-4866-9D92-F97DE6D59CE3}"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4" name="Date Placeholder 3"/>
          <p:cNvSpPr>
            <a:spLocks noGrp="1"/>
          </p:cNvSpPr>
          <p:nvPr>
            <p:ph type="dt" sz="half" idx="2"/>
          </p:nvPr>
        </p:nvSpPr>
        <p:spPr>
          <a:xfrm>
            <a:off x="6573838"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ysClr val="windowText" lastClr="000000"/>
                </a:solidFill>
                <a:latin typeface="+mn-lt"/>
                <a:ea typeface="+mn-ea"/>
              </a:defRPr>
            </a:lvl1pPr>
          </a:lstStyle>
          <a:p>
            <a:pPr>
              <a:defRPr/>
            </a:pPr>
            <a:fld id="{A0978C89-348D-4F14-BC56-C21FC1E4F2DC}" type="datetimeFigureOut">
              <a:rPr lang="zh-TW" altLang="en-US"/>
              <a:pPr>
                <a:defRPr/>
              </a:pPr>
              <a:t>2018/9/17</a:t>
            </a:fld>
            <a:endParaRPr lang="zh-TW"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ysClr val="windowText" lastClr="000000"/>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460375"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ysClr val="windowText" lastClr="000000"/>
                </a:solidFill>
                <a:latin typeface="+mn-lt"/>
                <a:ea typeface="+mn-ea"/>
              </a:defRPr>
            </a:lvl1pPr>
          </a:lstStyle>
          <a:p>
            <a:pPr>
              <a:defRPr/>
            </a:pPr>
            <a:fld id="{0F117339-1DF7-4EA0-957E-6CD143468225}" type="slidenum">
              <a:rPr lang="zh-TW" altLang="en-US"/>
              <a:pPr>
                <a:defRPr/>
              </a:pPr>
              <a:t>‹#›</a:t>
            </a:fld>
            <a:endParaRPr lang="zh-TW" altLang="en-US"/>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l" rtl="0" fontAlgn="base">
        <a:spcBef>
          <a:spcPct val="0"/>
        </a:spcBef>
        <a:spcAft>
          <a:spcPct val="0"/>
        </a:spcAft>
        <a:defRPr sz="4400" kern="1200">
          <a:solidFill>
            <a:srgbClr val="FFFFFF"/>
          </a:solidFill>
          <a:effectLst>
            <a:glow rad="101600">
              <a:schemeClr val="tx2"/>
            </a:glow>
          </a:effectLst>
          <a:latin typeface="+mj-lt"/>
          <a:ea typeface="+mj-ea"/>
          <a:cs typeface="+mj-cs"/>
        </a:defRPr>
      </a:lvl1pPr>
      <a:lvl2pPr algn="l" rtl="0" fontAlgn="base">
        <a:spcBef>
          <a:spcPct val="0"/>
        </a:spcBef>
        <a:spcAft>
          <a:spcPct val="0"/>
        </a:spcAft>
        <a:defRPr sz="4400">
          <a:solidFill>
            <a:srgbClr val="FFFFFF"/>
          </a:solidFill>
          <a:latin typeface="Gill Sans MT" pitchFamily="34" charset="0"/>
          <a:ea typeface="微軟正黑體" pitchFamily="34" charset="-120"/>
        </a:defRPr>
      </a:lvl2pPr>
      <a:lvl3pPr algn="l" rtl="0" fontAlgn="base">
        <a:spcBef>
          <a:spcPct val="0"/>
        </a:spcBef>
        <a:spcAft>
          <a:spcPct val="0"/>
        </a:spcAft>
        <a:defRPr sz="4400">
          <a:solidFill>
            <a:srgbClr val="FFFFFF"/>
          </a:solidFill>
          <a:latin typeface="Gill Sans MT" pitchFamily="34" charset="0"/>
          <a:ea typeface="微軟正黑體" pitchFamily="34" charset="-120"/>
        </a:defRPr>
      </a:lvl3pPr>
      <a:lvl4pPr algn="l" rtl="0" fontAlgn="base">
        <a:spcBef>
          <a:spcPct val="0"/>
        </a:spcBef>
        <a:spcAft>
          <a:spcPct val="0"/>
        </a:spcAft>
        <a:defRPr sz="4400">
          <a:solidFill>
            <a:srgbClr val="FFFFFF"/>
          </a:solidFill>
          <a:latin typeface="Gill Sans MT" pitchFamily="34" charset="0"/>
          <a:ea typeface="微軟正黑體" pitchFamily="34" charset="-120"/>
        </a:defRPr>
      </a:lvl4pPr>
      <a:lvl5pPr algn="l" rtl="0" fontAlgn="base">
        <a:spcBef>
          <a:spcPct val="0"/>
        </a:spcBef>
        <a:spcAft>
          <a:spcPct val="0"/>
        </a:spcAft>
        <a:defRPr sz="4400">
          <a:solidFill>
            <a:srgbClr val="FFFFFF"/>
          </a:solidFill>
          <a:latin typeface="Gill Sans MT" pitchFamily="34" charset="0"/>
          <a:ea typeface="微軟正黑體"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fontAlgn="base">
        <a:spcBef>
          <a:spcPct val="20000"/>
        </a:spcBef>
        <a:spcAft>
          <a:spcPct val="0"/>
        </a:spcAft>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rgbClr val="108BB4"/>
        </a:buClr>
        <a:buSzPct val="60000"/>
        <a:buFont typeface="Wingdings 2" pitchFamily="18"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DA7328"/>
        </a:buClr>
        <a:buSzPct val="57000"/>
        <a:buFont typeface="Wingdings 2"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AE589F"/>
        </a:buClr>
        <a:buSzPct val="55000"/>
        <a:buFont typeface="Wingdings 2" pitchFamily="18"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圖片 3"/>
          <p:cNvPicPr>
            <a:picLocks noChangeAspect="1"/>
          </p:cNvPicPr>
          <p:nvPr/>
        </p:nvPicPr>
        <p:blipFill>
          <a:blip r:embed="rId2"/>
          <a:srcRect/>
          <a:stretch>
            <a:fillRect/>
          </a:stretch>
        </p:blipFill>
        <p:spPr bwMode="auto">
          <a:xfrm>
            <a:off x="0" y="0"/>
            <a:ext cx="9155113" cy="6858000"/>
          </a:xfrm>
          <a:prstGeom prst="rect">
            <a:avLst/>
          </a:prstGeom>
          <a:noFill/>
          <a:ln w="9525">
            <a:noFill/>
            <a:miter lim="800000"/>
            <a:headEnd/>
            <a:tailEnd/>
          </a:ln>
        </p:spPr>
      </p:pic>
      <p:sp>
        <p:nvSpPr>
          <p:cNvPr id="2" name="標題 1"/>
          <p:cNvSpPr>
            <a:spLocks noGrp="1"/>
          </p:cNvSpPr>
          <p:nvPr>
            <p:ph type="ctrTitle"/>
          </p:nvPr>
        </p:nvSpPr>
        <p:spPr>
          <a:xfrm>
            <a:off x="615492" y="332656"/>
            <a:ext cx="7924800" cy="1470025"/>
          </a:xfrm>
        </p:spPr>
        <p:txBody>
          <a:bodyPr/>
          <a:lstStyle/>
          <a:p>
            <a:pPr fontAlgn="auto">
              <a:spcAft>
                <a:spcPts val="0"/>
              </a:spcAft>
              <a:defRPr/>
            </a:pPr>
            <a:r>
              <a:rPr lang="zh-TW" altLang="en-US" sz="8800" dirty="0" smtClean="0">
                <a:solidFill>
                  <a:srgbClr val="FF0000"/>
                </a:solidFill>
              </a:rPr>
              <a:t>學務處宣導</a:t>
            </a:r>
            <a:endParaRPr lang="zh-TW" altLang="en-US" sz="8800" dirty="0">
              <a:solidFill>
                <a:srgbClr val="FF0000"/>
              </a:solidFill>
            </a:endParaRPr>
          </a:p>
        </p:txBody>
      </p:sp>
      <p:sp>
        <p:nvSpPr>
          <p:cNvPr id="3" name="副標題 2"/>
          <p:cNvSpPr>
            <a:spLocks noGrp="1"/>
          </p:cNvSpPr>
          <p:nvPr>
            <p:ph type="subTitle" idx="1"/>
          </p:nvPr>
        </p:nvSpPr>
        <p:spPr>
          <a:xfrm>
            <a:off x="971600" y="2060848"/>
            <a:ext cx="7088832" cy="3635375"/>
          </a:xfrm>
        </p:spPr>
        <p:txBody>
          <a:bodyPr rtlCol="0">
            <a:normAutofit fontScale="55000" lnSpcReduction="20000"/>
          </a:bodyPr>
          <a:lstStyle/>
          <a:p>
            <a:pPr fontAlgn="auto">
              <a:lnSpc>
                <a:spcPct val="170000"/>
              </a:lnSpc>
              <a:spcBef>
                <a:spcPct val="0"/>
              </a:spcBef>
              <a:spcAft>
                <a:spcPts val="0"/>
              </a:spcAft>
              <a:defRPr/>
            </a:pPr>
            <a:r>
              <a:rPr lang="en-US" altLang="zh-TW" sz="8800" dirty="0">
                <a:solidFill>
                  <a:srgbClr val="FFFF00"/>
                </a:solidFill>
                <a:effectLst>
                  <a:glow rad="101600">
                    <a:schemeClr val="tx2"/>
                  </a:glow>
                </a:effectLst>
                <a:latin typeface="微軟正黑體" panose="020B0604030504040204" pitchFamily="34" charset="-120"/>
                <a:cs typeface="+mj-cs"/>
              </a:rPr>
              <a:t>1.</a:t>
            </a:r>
            <a:r>
              <a:rPr lang="zh-TW" altLang="en-US" sz="8800" dirty="0">
                <a:solidFill>
                  <a:srgbClr val="FFFF00"/>
                </a:solidFill>
                <a:effectLst>
                  <a:glow rad="101600">
                    <a:schemeClr val="tx2"/>
                  </a:glow>
                </a:effectLst>
                <a:latin typeface="微軟正黑體" panose="020B0604030504040204" pitchFamily="34" charset="-120"/>
                <a:cs typeface="+mj-cs"/>
              </a:rPr>
              <a:t>視 力 保 健 宣 導</a:t>
            </a:r>
            <a:endParaRPr lang="en-US" altLang="zh-TW" sz="8800" dirty="0">
              <a:solidFill>
                <a:srgbClr val="FFFF00"/>
              </a:solidFill>
              <a:effectLst>
                <a:glow rad="101600">
                  <a:schemeClr val="tx2"/>
                </a:glow>
              </a:effectLst>
              <a:latin typeface="微軟正黑體" panose="020B0604030504040204" pitchFamily="34" charset="-120"/>
              <a:cs typeface="+mj-cs"/>
            </a:endParaRPr>
          </a:p>
          <a:p>
            <a:pPr fontAlgn="auto">
              <a:lnSpc>
                <a:spcPct val="170000"/>
              </a:lnSpc>
              <a:spcBef>
                <a:spcPct val="0"/>
              </a:spcBef>
              <a:spcAft>
                <a:spcPts val="0"/>
              </a:spcAft>
              <a:defRPr/>
            </a:pPr>
            <a:r>
              <a:rPr lang="zh-TW" altLang="en-US" sz="8800" dirty="0">
                <a:solidFill>
                  <a:srgbClr val="FFFF00"/>
                </a:solidFill>
                <a:effectLst>
                  <a:glow rad="101600">
                    <a:schemeClr val="tx2"/>
                  </a:glow>
                </a:effectLst>
                <a:latin typeface="微軟正黑體" panose="020B0604030504040204" pitchFamily="34" charset="-120"/>
                <a:cs typeface="+mj-cs"/>
              </a:rPr>
              <a:t> </a:t>
            </a:r>
            <a:r>
              <a:rPr lang="en-US" altLang="zh-TW" sz="8800" dirty="0">
                <a:solidFill>
                  <a:srgbClr val="FFFF00"/>
                </a:solidFill>
                <a:effectLst>
                  <a:glow rad="101600">
                    <a:schemeClr val="tx2"/>
                  </a:glow>
                </a:effectLst>
                <a:latin typeface="微軟正黑體" panose="020B0604030504040204" pitchFamily="34" charset="-120"/>
                <a:cs typeface="+mj-cs"/>
              </a:rPr>
              <a:t>2.</a:t>
            </a:r>
            <a:r>
              <a:rPr lang="zh-TW" altLang="en-US" sz="8800" dirty="0">
                <a:solidFill>
                  <a:srgbClr val="FFFF00"/>
                </a:solidFill>
                <a:effectLst>
                  <a:glow rad="101600">
                    <a:schemeClr val="tx2"/>
                  </a:glow>
                </a:effectLst>
                <a:latin typeface="微軟正黑體" panose="020B0604030504040204" pitchFamily="34" charset="-120"/>
                <a:cs typeface="+mj-cs"/>
              </a:rPr>
              <a:t>手 機 使 用 宣 導</a:t>
            </a:r>
            <a:endParaRPr lang="en-US" altLang="zh-TW" sz="8800" dirty="0">
              <a:solidFill>
                <a:srgbClr val="FFFF00"/>
              </a:solidFill>
              <a:effectLst>
                <a:glow rad="101600">
                  <a:schemeClr val="tx2"/>
                </a:glow>
              </a:effectLst>
              <a:latin typeface="微軟正黑體" panose="020B0604030504040204" pitchFamily="34" charset="-120"/>
              <a:cs typeface="+mj-cs"/>
            </a:endParaRPr>
          </a:p>
          <a:p>
            <a:pPr fontAlgn="auto">
              <a:lnSpc>
                <a:spcPct val="170000"/>
              </a:lnSpc>
              <a:spcBef>
                <a:spcPct val="0"/>
              </a:spcBef>
              <a:spcAft>
                <a:spcPts val="0"/>
              </a:spcAft>
              <a:defRPr/>
            </a:pPr>
            <a:r>
              <a:rPr lang="zh-TW" altLang="en-US" sz="8800" dirty="0" smtClean="0">
                <a:solidFill>
                  <a:srgbClr val="FFFF00"/>
                </a:solidFill>
                <a:effectLst>
                  <a:glow rad="101600">
                    <a:schemeClr val="tx2"/>
                  </a:glow>
                </a:effectLst>
                <a:latin typeface="微軟正黑體" panose="020B0604030504040204" pitchFamily="34" charset="-120"/>
                <a:cs typeface="+mj-cs"/>
              </a:rPr>
              <a:t> </a:t>
            </a:r>
            <a:r>
              <a:rPr lang="en-US" altLang="zh-TW" sz="8800" dirty="0" smtClean="0">
                <a:solidFill>
                  <a:srgbClr val="FFFF00"/>
                </a:solidFill>
                <a:effectLst>
                  <a:glow rad="101600">
                    <a:schemeClr val="tx2"/>
                  </a:glow>
                </a:effectLst>
                <a:latin typeface="微軟正黑體" panose="020B0604030504040204" pitchFamily="34" charset="-120"/>
                <a:cs typeface="+mj-cs"/>
              </a:rPr>
              <a:t>3</a:t>
            </a:r>
            <a:r>
              <a:rPr lang="en-US" altLang="zh-TW" sz="8800" dirty="0">
                <a:solidFill>
                  <a:srgbClr val="FFFF00"/>
                </a:solidFill>
                <a:effectLst>
                  <a:glow rad="101600">
                    <a:schemeClr val="tx2"/>
                  </a:glow>
                </a:effectLst>
                <a:latin typeface="微軟正黑體" panose="020B0604030504040204" pitchFamily="34" charset="-120"/>
                <a:cs typeface="+mj-cs"/>
              </a:rPr>
              <a:t>.</a:t>
            </a:r>
            <a:r>
              <a:rPr lang="zh-TW" altLang="en-US" sz="8800" dirty="0">
                <a:solidFill>
                  <a:srgbClr val="FFFF00"/>
                </a:solidFill>
                <a:effectLst>
                  <a:glow rad="101600">
                    <a:schemeClr val="tx2"/>
                  </a:glow>
                </a:effectLst>
                <a:latin typeface="微軟正黑體" panose="020B0604030504040204" pitchFamily="34" charset="-120"/>
                <a:cs typeface="+mj-cs"/>
              </a:rPr>
              <a:t>水 域 安 全 </a:t>
            </a:r>
            <a:r>
              <a:rPr lang="zh-TW" altLang="en-US" sz="8800" dirty="0" smtClean="0">
                <a:solidFill>
                  <a:srgbClr val="FFFF00"/>
                </a:solidFill>
                <a:effectLst>
                  <a:glow rad="101600">
                    <a:schemeClr val="tx2"/>
                  </a:glow>
                </a:effectLst>
                <a:latin typeface="微軟正黑體" panose="020B0604030504040204" pitchFamily="34" charset="-120"/>
                <a:cs typeface="+mj-cs"/>
              </a:rPr>
              <a:t>宣 導 </a:t>
            </a:r>
            <a:endParaRPr lang="en-US" altLang="zh-TW" sz="8800" dirty="0">
              <a:solidFill>
                <a:srgbClr val="FFFF00"/>
              </a:solidFill>
              <a:effectLst>
                <a:glow rad="101600">
                  <a:schemeClr val="tx2"/>
                </a:glow>
              </a:effectLst>
              <a:latin typeface="微軟正黑體" panose="020B0604030504040204" pitchFamily="34" charset="-120"/>
              <a:cs typeface="+mj-cs"/>
            </a:endParaRPr>
          </a:p>
          <a:p>
            <a:pPr fontAlgn="auto">
              <a:spcAft>
                <a:spcPts val="0"/>
              </a:spcAft>
              <a:defRPr/>
            </a:pPr>
            <a:endParaRPr lang="zh-TW" altLang="en-US" sz="4800" b="1"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圖片 1"/>
          <p:cNvPicPr>
            <a:picLocks noChangeAspect="1"/>
          </p:cNvPicPr>
          <p:nvPr/>
        </p:nvPicPr>
        <p:blipFill>
          <a:blip r:embed="rId3"/>
          <a:srcRect/>
          <a:stretch>
            <a:fillRect/>
          </a:stretch>
        </p:blipFill>
        <p:spPr bwMode="auto">
          <a:xfrm>
            <a:off x="-6350" y="0"/>
            <a:ext cx="9156700" cy="6858000"/>
          </a:xfrm>
          <a:prstGeom prst="rect">
            <a:avLst/>
          </a:prstGeom>
          <a:noFill/>
          <a:ln w="9525">
            <a:noFill/>
            <a:miter lim="800000"/>
            <a:headEnd/>
            <a:tailEnd/>
          </a:ln>
        </p:spPr>
      </p:pic>
      <p:sp>
        <p:nvSpPr>
          <p:cNvPr id="140291" name="Rectangle 3"/>
          <p:cNvSpPr>
            <a:spLocks noGrp="1" noChangeArrowheads="1"/>
          </p:cNvSpPr>
          <p:nvPr>
            <p:ph idx="1"/>
          </p:nvPr>
        </p:nvSpPr>
        <p:spPr>
          <a:xfrm>
            <a:off x="457200" y="1499616"/>
            <a:ext cx="8579296" cy="4626547"/>
          </a:xfrm>
        </p:spPr>
        <p:txBody>
          <a:bodyPr rtlCol="0">
            <a:normAutofit/>
          </a:bodyPr>
          <a:lstStyle/>
          <a:p>
            <a:pPr marL="0" indent="0" fontAlgn="auto">
              <a:spcAft>
                <a:spcPts val="0"/>
              </a:spcAft>
              <a:buFont typeface="Wingdings 2" pitchFamily="18" charset="2"/>
              <a:buNone/>
              <a:defRPr/>
            </a:pPr>
            <a:r>
              <a:rPr lang="en-US" altLang="zh-TW" sz="4000" b="1" dirty="0">
                <a:solidFill>
                  <a:srgbClr val="FFFFFF"/>
                </a:solidFill>
                <a:effectLst>
                  <a:glow rad="101600">
                    <a:schemeClr val="tx2"/>
                  </a:glow>
                </a:effectLst>
                <a:latin typeface="+mj-lt"/>
                <a:ea typeface="+mj-ea"/>
                <a:cs typeface="+mj-cs"/>
              </a:rPr>
              <a:t>1.3C</a:t>
            </a:r>
            <a:r>
              <a:rPr lang="zh-TW" altLang="en-US" sz="4000" b="1" dirty="0">
                <a:solidFill>
                  <a:srgbClr val="FFFFFF"/>
                </a:solidFill>
                <a:effectLst>
                  <a:glow rad="101600">
                    <a:schemeClr val="tx2"/>
                  </a:glow>
                </a:effectLst>
                <a:latin typeface="+mj-lt"/>
                <a:ea typeface="+mj-ea"/>
                <a:cs typeface="+mj-cs"/>
              </a:rPr>
              <a:t>產品使用，請與孩子約定時間</a:t>
            </a:r>
            <a:r>
              <a:rPr lang="zh-TW" altLang="en-US" sz="4000" b="1" dirty="0" smtClean="0">
                <a:solidFill>
                  <a:srgbClr val="FFFFFF"/>
                </a:solidFill>
                <a:effectLst>
                  <a:glow rad="101600">
                    <a:schemeClr val="tx2"/>
                  </a:glow>
                </a:effectLst>
                <a:latin typeface="+mj-lt"/>
                <a:ea typeface="+mj-ea"/>
                <a:cs typeface="+mj-cs"/>
              </a:rPr>
              <a:t>，</a:t>
            </a:r>
            <a:endParaRPr lang="en-US" altLang="zh-TW" sz="4000" b="1" dirty="0" smtClean="0">
              <a:solidFill>
                <a:srgbClr val="FFFFFF"/>
              </a:solidFill>
              <a:effectLst>
                <a:glow rad="101600">
                  <a:schemeClr val="tx2"/>
                </a:glow>
              </a:effectLst>
              <a:latin typeface="+mj-lt"/>
              <a:ea typeface="+mj-ea"/>
              <a:cs typeface="+mj-cs"/>
            </a:endParaRPr>
          </a:p>
          <a:p>
            <a:pPr marL="0" indent="0" fontAlgn="auto">
              <a:spcAft>
                <a:spcPts val="0"/>
              </a:spcAft>
              <a:buFont typeface="Wingdings 2" pitchFamily="18" charset="2"/>
              <a:buNone/>
              <a:defRPr/>
            </a:pPr>
            <a:r>
              <a:rPr lang="zh-TW" altLang="en-US" sz="4000" b="1" dirty="0">
                <a:solidFill>
                  <a:srgbClr val="FFFFFF"/>
                </a:solidFill>
                <a:effectLst>
                  <a:glow rad="101600">
                    <a:schemeClr val="tx2"/>
                  </a:glow>
                </a:effectLst>
                <a:latin typeface="+mj-lt"/>
                <a:ea typeface="+mj-ea"/>
                <a:cs typeface="+mj-cs"/>
              </a:rPr>
              <a:t> </a:t>
            </a:r>
            <a:r>
              <a:rPr lang="zh-TW" altLang="en-US" sz="4000" b="1" dirty="0" smtClean="0">
                <a:solidFill>
                  <a:srgbClr val="FFFFFF"/>
                </a:solidFill>
                <a:effectLst>
                  <a:glow rad="101600">
                    <a:schemeClr val="tx2"/>
                  </a:glow>
                </a:effectLst>
                <a:latin typeface="+mj-lt"/>
                <a:ea typeface="+mj-ea"/>
                <a:cs typeface="+mj-cs"/>
              </a:rPr>
              <a:t> 掌握</a:t>
            </a:r>
            <a:r>
              <a:rPr lang="en-US" altLang="zh-TW" sz="4000" b="1" dirty="0">
                <a:solidFill>
                  <a:srgbClr val="FFFFFF"/>
                </a:solidFill>
                <a:effectLst>
                  <a:glow rad="101600">
                    <a:schemeClr val="tx2"/>
                  </a:glow>
                </a:effectLst>
                <a:latin typeface="+mj-lt"/>
                <a:ea typeface="+mj-ea"/>
                <a:cs typeface="+mj-cs"/>
              </a:rPr>
              <a:t>30</a:t>
            </a:r>
            <a:r>
              <a:rPr lang="zh-TW" altLang="en-US" sz="4000" b="1" dirty="0">
                <a:solidFill>
                  <a:srgbClr val="FFFFFF"/>
                </a:solidFill>
                <a:effectLst>
                  <a:glow rad="101600">
                    <a:schemeClr val="tx2"/>
                  </a:glow>
                </a:effectLst>
                <a:latin typeface="+mj-lt"/>
                <a:ea typeface="+mj-ea"/>
                <a:cs typeface="+mj-cs"/>
              </a:rPr>
              <a:t>分鐘使用，休息</a:t>
            </a:r>
            <a:r>
              <a:rPr lang="en-US" altLang="zh-TW" sz="4000" b="1" dirty="0">
                <a:solidFill>
                  <a:srgbClr val="FFFFFF"/>
                </a:solidFill>
                <a:effectLst>
                  <a:glow rad="101600">
                    <a:schemeClr val="tx2"/>
                  </a:glow>
                </a:effectLst>
                <a:latin typeface="+mj-lt"/>
                <a:ea typeface="+mj-ea"/>
                <a:cs typeface="+mj-cs"/>
              </a:rPr>
              <a:t>10</a:t>
            </a:r>
            <a:r>
              <a:rPr lang="zh-TW" altLang="en-US" sz="4000" b="1" dirty="0" smtClean="0">
                <a:solidFill>
                  <a:srgbClr val="FFFFFF"/>
                </a:solidFill>
                <a:effectLst>
                  <a:glow rad="101600">
                    <a:schemeClr val="tx2"/>
                  </a:glow>
                </a:effectLst>
                <a:latin typeface="+mj-lt"/>
                <a:ea typeface="+mj-ea"/>
                <a:cs typeface="+mj-cs"/>
              </a:rPr>
              <a:t>分鐘原則。</a:t>
            </a:r>
            <a:endParaRPr lang="en-US" altLang="zh-TW" sz="4000" b="1" dirty="0">
              <a:solidFill>
                <a:srgbClr val="FFFFFF"/>
              </a:solidFill>
              <a:effectLst>
                <a:glow rad="101600">
                  <a:schemeClr val="tx2"/>
                </a:glow>
              </a:effectLst>
              <a:latin typeface="+mj-lt"/>
              <a:ea typeface="+mj-ea"/>
              <a:cs typeface="+mj-cs"/>
            </a:endParaRPr>
          </a:p>
          <a:p>
            <a:pPr fontAlgn="auto">
              <a:spcAft>
                <a:spcPts val="0"/>
              </a:spcAft>
              <a:buFont typeface="Wingdings 2" pitchFamily="18" charset="2"/>
              <a:buNone/>
              <a:defRPr/>
            </a:pPr>
            <a:r>
              <a:rPr lang="en-US" altLang="zh-TW" sz="4000" b="1" dirty="0">
                <a:solidFill>
                  <a:srgbClr val="FFFFFF"/>
                </a:solidFill>
                <a:effectLst>
                  <a:glow rad="101600">
                    <a:schemeClr val="tx2"/>
                  </a:glow>
                </a:effectLst>
                <a:latin typeface="+mj-lt"/>
                <a:ea typeface="+mj-ea"/>
                <a:cs typeface="+mj-cs"/>
              </a:rPr>
              <a:t>2.</a:t>
            </a:r>
            <a:r>
              <a:rPr lang="zh-TW" altLang="en-US" sz="4000" b="1" dirty="0">
                <a:solidFill>
                  <a:srgbClr val="FFFFFF"/>
                </a:solidFill>
                <a:effectLst>
                  <a:glow rad="101600">
                    <a:schemeClr val="tx2"/>
                  </a:glow>
                </a:effectLst>
                <a:latin typeface="+mj-lt"/>
                <a:ea typeface="+mj-ea"/>
                <a:cs typeface="+mj-cs"/>
              </a:rPr>
              <a:t>預防近視的發生與</a:t>
            </a:r>
            <a:r>
              <a:rPr lang="zh-TW" altLang="en-US" sz="4000" b="1" dirty="0" smtClean="0">
                <a:solidFill>
                  <a:srgbClr val="FFFFFF"/>
                </a:solidFill>
                <a:effectLst>
                  <a:glow rad="101600">
                    <a:schemeClr val="tx2"/>
                  </a:glow>
                </a:effectLst>
                <a:latin typeface="+mj-lt"/>
                <a:ea typeface="+mj-ea"/>
                <a:cs typeface="+mj-cs"/>
              </a:rPr>
              <a:t>惡化，定期檢查</a:t>
            </a:r>
            <a:r>
              <a:rPr lang="zh-TW" altLang="en-US" sz="4000" b="1" dirty="0">
                <a:solidFill>
                  <a:srgbClr val="FFFFFF"/>
                </a:solidFill>
                <a:effectLst>
                  <a:glow rad="101600">
                    <a:schemeClr val="tx2"/>
                  </a:glow>
                </a:effectLst>
              </a:rPr>
              <a:t>。</a:t>
            </a:r>
            <a:endParaRPr lang="en-US" altLang="zh-TW" sz="4000" b="1" dirty="0" smtClean="0">
              <a:solidFill>
                <a:srgbClr val="FFFFFF"/>
              </a:solidFill>
              <a:effectLst>
                <a:glow rad="101600">
                  <a:schemeClr val="tx2"/>
                </a:glow>
              </a:effectLst>
              <a:latin typeface="+mj-lt"/>
              <a:ea typeface="+mj-ea"/>
              <a:cs typeface="+mj-cs"/>
            </a:endParaRPr>
          </a:p>
          <a:p>
            <a:pPr fontAlgn="auto">
              <a:spcAft>
                <a:spcPts val="0"/>
              </a:spcAft>
              <a:buFont typeface="Wingdings 2" pitchFamily="18" charset="2"/>
              <a:buNone/>
              <a:defRPr/>
            </a:pPr>
            <a:r>
              <a:rPr lang="en-US" altLang="zh-TW" sz="4000" b="1" dirty="0" smtClean="0">
                <a:solidFill>
                  <a:srgbClr val="FFFFFF"/>
                </a:solidFill>
                <a:effectLst>
                  <a:glow rad="101600">
                    <a:schemeClr val="tx2"/>
                  </a:glow>
                </a:effectLst>
                <a:latin typeface="+mj-lt"/>
                <a:ea typeface="+mj-ea"/>
                <a:cs typeface="+mj-cs"/>
              </a:rPr>
              <a:t>3.</a:t>
            </a:r>
            <a:r>
              <a:rPr lang="zh-TW" altLang="en-US" sz="4000" b="1" dirty="0">
                <a:solidFill>
                  <a:srgbClr val="FFFFFF"/>
                </a:solidFill>
                <a:effectLst>
                  <a:glow rad="101600">
                    <a:schemeClr val="tx2"/>
                  </a:glow>
                </a:effectLst>
              </a:rPr>
              <a:t>多接觸大自然、多看遠方綠色</a:t>
            </a:r>
            <a:r>
              <a:rPr lang="zh-TW" altLang="en-US" sz="4000" b="1" dirty="0" smtClean="0">
                <a:solidFill>
                  <a:srgbClr val="FFFFFF"/>
                </a:solidFill>
                <a:effectLst>
                  <a:glow rad="101600">
                    <a:schemeClr val="tx2"/>
                  </a:glow>
                </a:effectLst>
              </a:rPr>
              <a:t>景物。</a:t>
            </a:r>
            <a:endParaRPr lang="en-US" altLang="zh-TW" sz="4000" b="1" dirty="0" smtClean="0">
              <a:solidFill>
                <a:srgbClr val="FFFFFF"/>
              </a:solidFill>
              <a:effectLst>
                <a:glow rad="101600">
                  <a:schemeClr val="tx2"/>
                </a:glow>
              </a:effectLst>
            </a:endParaRPr>
          </a:p>
          <a:p>
            <a:pPr fontAlgn="auto">
              <a:spcAft>
                <a:spcPts val="0"/>
              </a:spcAft>
              <a:buFont typeface="Wingdings 2" pitchFamily="18" charset="2"/>
              <a:buNone/>
              <a:defRPr/>
            </a:pPr>
            <a:r>
              <a:rPr lang="en-US" altLang="zh-TW" sz="4000" b="1" dirty="0" smtClean="0">
                <a:solidFill>
                  <a:srgbClr val="FFFFFF"/>
                </a:solidFill>
                <a:effectLst>
                  <a:glow rad="101600">
                    <a:schemeClr val="tx2"/>
                  </a:glow>
                </a:effectLst>
                <a:latin typeface="標楷體" pitchFamily="65" charset="-120"/>
                <a:ea typeface="標楷體" pitchFamily="65" charset="-120"/>
              </a:rPr>
              <a:t>4</a:t>
            </a:r>
            <a:r>
              <a:rPr lang="en-US" altLang="zh-TW" sz="4000" b="1" dirty="0" smtClean="0">
                <a:solidFill>
                  <a:srgbClr val="FFFFFF"/>
                </a:solidFill>
                <a:effectLst>
                  <a:glow rad="101600">
                    <a:schemeClr val="tx2"/>
                  </a:glow>
                </a:effectLst>
              </a:rPr>
              <a:t>.</a:t>
            </a:r>
            <a:r>
              <a:rPr lang="zh-TW" altLang="en-US" sz="4000" b="1" dirty="0" smtClean="0">
                <a:solidFill>
                  <a:srgbClr val="FFFFFF"/>
                </a:solidFill>
                <a:effectLst>
                  <a:glow rad="101600">
                    <a:schemeClr val="tx2"/>
                  </a:glow>
                </a:effectLst>
              </a:rPr>
              <a:t>做好讀書寫字正確姿勢要求。</a:t>
            </a:r>
            <a:endParaRPr lang="en-US" altLang="zh-TW" sz="4000" b="1" dirty="0" smtClean="0">
              <a:solidFill>
                <a:srgbClr val="FFFFFF"/>
              </a:solidFill>
              <a:effectLst>
                <a:glow rad="101600">
                  <a:schemeClr val="tx2"/>
                </a:glow>
              </a:effectLst>
            </a:endParaRPr>
          </a:p>
          <a:p>
            <a:pPr fontAlgn="auto">
              <a:spcAft>
                <a:spcPts val="0"/>
              </a:spcAft>
              <a:buFont typeface="Wingdings 2" pitchFamily="18" charset="2"/>
              <a:buNone/>
              <a:defRPr/>
            </a:pPr>
            <a:r>
              <a:rPr lang="en-US" altLang="zh-TW" sz="4000" b="1" dirty="0" smtClean="0">
                <a:solidFill>
                  <a:srgbClr val="FFFFFF"/>
                </a:solidFill>
                <a:effectLst>
                  <a:glow rad="101600">
                    <a:schemeClr val="tx2"/>
                  </a:glow>
                </a:effectLst>
                <a:latin typeface="標楷體" pitchFamily="65" charset="-120"/>
                <a:ea typeface="標楷體" pitchFamily="65" charset="-120"/>
              </a:rPr>
              <a:t>5.</a:t>
            </a:r>
            <a:r>
              <a:rPr lang="zh-TW" altLang="en-US" sz="4000" b="1" dirty="0">
                <a:solidFill>
                  <a:srgbClr val="FFFFFF"/>
                </a:solidFill>
                <a:effectLst>
                  <a:glow rad="101600">
                    <a:schemeClr val="tx2"/>
                  </a:glow>
                </a:effectLst>
              </a:rPr>
              <a:t>均衡飲食，不挑食。</a:t>
            </a:r>
            <a:r>
              <a:rPr lang="en-US" altLang="zh-TW" sz="4000" b="1" dirty="0">
                <a:solidFill>
                  <a:srgbClr val="FFFFFF"/>
                </a:solidFill>
                <a:effectLst>
                  <a:glow rad="101600">
                    <a:schemeClr val="tx2"/>
                  </a:glow>
                </a:effectLst>
              </a:rPr>
              <a:t> </a:t>
            </a:r>
          </a:p>
        </p:txBody>
      </p:sp>
      <p:sp>
        <p:nvSpPr>
          <p:cNvPr id="140290" name="Rectangle 2"/>
          <p:cNvSpPr>
            <a:spLocks noGrp="1" noChangeArrowheads="1"/>
          </p:cNvSpPr>
          <p:nvPr>
            <p:ph type="title"/>
          </p:nvPr>
        </p:nvSpPr>
        <p:spPr>
          <a:xfrm>
            <a:off x="455651" y="476672"/>
            <a:ext cx="8229600" cy="1143000"/>
          </a:xfrm>
        </p:spPr>
        <p:txBody>
          <a:bodyPr>
            <a:normAutofit fontScale="90000"/>
          </a:bodyPr>
          <a:lstStyle/>
          <a:p>
            <a:pPr fontAlgn="auto">
              <a:spcAft>
                <a:spcPts val="0"/>
              </a:spcAft>
              <a:defRPr/>
            </a:pPr>
            <a:r>
              <a:rPr lang="zh-TW" altLang="en-US" b="1" dirty="0" smtClean="0"/>
              <a:t>視 </a:t>
            </a:r>
            <a:r>
              <a:rPr lang="zh-TW" altLang="en-US" b="1" dirty="0"/>
              <a:t>力 保 健 宣 導</a:t>
            </a:r>
            <a:r>
              <a:rPr lang="en-US" altLang="zh-TW" b="1" dirty="0">
                <a:solidFill>
                  <a:schemeClr val="tx1">
                    <a:lumMod val="85000"/>
                    <a:lumOff val="15000"/>
                  </a:schemeClr>
                </a:solidFill>
              </a:rPr>
              <a:t/>
            </a:r>
            <a:br>
              <a:rPr lang="en-US" altLang="zh-TW" b="1" dirty="0">
                <a:solidFill>
                  <a:schemeClr val="tx1">
                    <a:lumMod val="85000"/>
                    <a:lumOff val="15000"/>
                  </a:schemeClr>
                </a:solidFill>
              </a:rPr>
            </a:br>
            <a:endParaRPr lang="zh-TW" altLang="en-US" dirty="0" smtClean="0">
              <a:solidFill>
                <a:schemeClr val="accent5">
                  <a:lumMod val="40000"/>
                  <a:lumOff val="60000"/>
                </a:schemeClr>
              </a:solidFill>
              <a:ea typeface="標楷體" charset="0"/>
              <a:cs typeface="標楷體"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圖片 1"/>
          <p:cNvPicPr>
            <a:picLocks noChangeAspect="1"/>
          </p:cNvPicPr>
          <p:nvPr/>
        </p:nvPicPr>
        <p:blipFill>
          <a:blip r:embed="rId3"/>
          <a:srcRect/>
          <a:stretch>
            <a:fillRect/>
          </a:stretch>
        </p:blipFill>
        <p:spPr bwMode="auto">
          <a:xfrm>
            <a:off x="-6350" y="0"/>
            <a:ext cx="9156700" cy="6858000"/>
          </a:xfrm>
          <a:prstGeom prst="rect">
            <a:avLst/>
          </a:prstGeom>
          <a:noFill/>
          <a:ln w="9525">
            <a:noFill/>
            <a:miter lim="800000"/>
            <a:headEnd/>
            <a:tailEnd/>
          </a:ln>
        </p:spPr>
      </p:pic>
      <p:sp>
        <p:nvSpPr>
          <p:cNvPr id="87042" name="Rectangle 2"/>
          <p:cNvSpPr>
            <a:spLocks noGrp="1" noChangeArrowheads="1"/>
          </p:cNvSpPr>
          <p:nvPr>
            <p:ph type="title"/>
          </p:nvPr>
        </p:nvSpPr>
        <p:spPr>
          <a:xfrm>
            <a:off x="1259632" y="562769"/>
            <a:ext cx="8885238" cy="1155700"/>
          </a:xfrm>
        </p:spPr>
        <p:txBody>
          <a:bodyPr>
            <a:normAutofit fontScale="90000"/>
          </a:bodyPr>
          <a:lstStyle/>
          <a:p>
            <a:pPr fontAlgn="auto">
              <a:spcAft>
                <a:spcPts val="0"/>
              </a:spcAft>
              <a:defRPr/>
            </a:pPr>
            <a:r>
              <a:rPr lang="zh-TW" altLang="en-US" sz="4800" dirty="0" smtClean="0">
                <a:solidFill>
                  <a:schemeClr val="bg1"/>
                </a:solidFill>
                <a:ea typeface="標楷體" charset="0"/>
                <a:cs typeface="標楷體" charset="0"/>
              </a:rPr>
              <a:t>校 內 手 </a:t>
            </a:r>
            <a:r>
              <a:rPr lang="zh-TW" altLang="en-US" sz="4800" dirty="0">
                <a:solidFill>
                  <a:schemeClr val="bg1"/>
                </a:solidFill>
                <a:ea typeface="標楷體" charset="0"/>
                <a:cs typeface="標楷體" charset="0"/>
              </a:rPr>
              <a:t>機 使 用 宣 導</a:t>
            </a:r>
            <a:r>
              <a:rPr lang="en-US" altLang="zh-TW" sz="4800" b="1" dirty="0">
                <a:solidFill>
                  <a:schemeClr val="tx1">
                    <a:lumMod val="85000"/>
                    <a:lumOff val="15000"/>
                  </a:schemeClr>
                </a:solidFill>
              </a:rPr>
              <a:t/>
            </a:r>
            <a:br>
              <a:rPr lang="en-US" altLang="zh-TW" sz="4800" b="1" dirty="0">
                <a:solidFill>
                  <a:schemeClr val="tx1">
                    <a:lumMod val="85000"/>
                    <a:lumOff val="15000"/>
                  </a:schemeClr>
                </a:solidFill>
              </a:rPr>
            </a:br>
            <a:endParaRPr lang="zh-TW" altLang="en-US" sz="4800" dirty="0" smtClean="0">
              <a:solidFill>
                <a:schemeClr val="bg1"/>
              </a:solidFill>
              <a:ea typeface="標楷體" charset="0"/>
              <a:cs typeface="標楷體" charset="0"/>
            </a:endParaRPr>
          </a:p>
        </p:txBody>
      </p:sp>
      <p:sp>
        <p:nvSpPr>
          <p:cNvPr id="9" name="Rectangle 3"/>
          <p:cNvSpPr>
            <a:spLocks noGrp="1" noChangeArrowheads="1"/>
          </p:cNvSpPr>
          <p:nvPr>
            <p:ph idx="1"/>
          </p:nvPr>
        </p:nvSpPr>
        <p:spPr>
          <a:xfrm>
            <a:off x="457200" y="1499616"/>
            <a:ext cx="8579296" cy="4593679"/>
          </a:xfrm>
        </p:spPr>
        <p:txBody>
          <a:bodyPr rtlCol="0">
            <a:noAutofit/>
          </a:bodyPr>
          <a:lstStyle/>
          <a:p>
            <a:pPr marL="0" indent="0" fontAlgn="auto">
              <a:lnSpc>
                <a:spcPct val="120000"/>
              </a:lnSpc>
              <a:spcAft>
                <a:spcPts val="0"/>
              </a:spcAft>
              <a:buFont typeface="Wingdings 2" pitchFamily="18" charset="2"/>
              <a:buNone/>
              <a:defRPr/>
            </a:pPr>
            <a:r>
              <a:rPr lang="en-US" altLang="zh-TW" sz="2800" b="1" dirty="0">
                <a:solidFill>
                  <a:srgbClr val="FFFFFF"/>
                </a:solidFill>
                <a:effectLst>
                  <a:glow rad="101600">
                    <a:schemeClr val="tx2"/>
                  </a:glow>
                </a:effectLst>
              </a:rPr>
              <a:t>1.</a:t>
            </a:r>
            <a:r>
              <a:rPr lang="zh-TW" altLang="zh-TW" sz="2800" b="1" dirty="0">
                <a:solidFill>
                  <a:srgbClr val="FFFFFF"/>
                </a:solidFill>
                <a:effectLst>
                  <a:glow rad="101600">
                    <a:schemeClr val="tx2"/>
                  </a:glow>
                </a:effectLst>
              </a:rPr>
              <a:t>申請條件：學生持有行動電話，為家長交付、同意</a:t>
            </a:r>
            <a:r>
              <a:rPr lang="zh-TW" altLang="zh-TW" sz="2800" b="1" dirty="0" smtClean="0">
                <a:solidFill>
                  <a:srgbClr val="FFFFFF"/>
                </a:solidFill>
                <a:effectLst>
                  <a:glow rad="101600">
                    <a:schemeClr val="tx2"/>
                  </a:glow>
                </a:effectLst>
              </a:rPr>
              <a:t>其</a:t>
            </a:r>
            <a:r>
              <a:rPr lang="zh-TW" altLang="en-US" sz="2800" b="1" dirty="0" smtClean="0">
                <a:solidFill>
                  <a:srgbClr val="FFFFFF"/>
                </a:solidFill>
                <a:effectLst>
                  <a:glow rad="101600">
                    <a:schemeClr val="tx2"/>
                  </a:glow>
                </a:effectLst>
              </a:rPr>
              <a:t> </a:t>
            </a:r>
            <a:endParaRPr lang="en-US" altLang="zh-TW" sz="2800" b="1" dirty="0" smtClean="0">
              <a:solidFill>
                <a:srgbClr val="FFFFFF"/>
              </a:solidFill>
              <a:effectLst>
                <a:glow rad="101600">
                  <a:schemeClr val="tx2"/>
                </a:glow>
              </a:effectLst>
            </a:endParaRPr>
          </a:p>
          <a:p>
            <a:pPr marL="0" indent="0" fontAlgn="auto">
              <a:lnSpc>
                <a:spcPct val="120000"/>
              </a:lnSpc>
              <a:spcAft>
                <a:spcPts val="0"/>
              </a:spcAft>
              <a:buFont typeface="Wingdings 2" pitchFamily="18" charset="2"/>
              <a:buNone/>
              <a:defRPr/>
            </a:pPr>
            <a:r>
              <a:rPr lang="zh-TW" altLang="en-US" sz="2800" b="1" dirty="0">
                <a:solidFill>
                  <a:srgbClr val="FFFFFF"/>
                </a:solidFill>
                <a:effectLst>
                  <a:glow rad="101600">
                    <a:schemeClr val="tx2"/>
                  </a:glow>
                </a:effectLst>
              </a:rPr>
              <a:t> </a:t>
            </a:r>
            <a:r>
              <a:rPr lang="zh-TW" altLang="en-US" sz="2800" b="1" dirty="0" smtClean="0">
                <a:solidFill>
                  <a:srgbClr val="FFFFFF"/>
                </a:solidFill>
                <a:effectLst>
                  <a:glow rad="101600">
                    <a:schemeClr val="tx2"/>
                  </a:glow>
                </a:effectLst>
              </a:rPr>
              <a:t> </a:t>
            </a:r>
            <a:r>
              <a:rPr lang="zh-TW" altLang="zh-TW" sz="2800" b="1" dirty="0" smtClean="0">
                <a:solidFill>
                  <a:srgbClr val="FFFFFF"/>
                </a:solidFill>
                <a:effectLst>
                  <a:glow rad="101600">
                    <a:schemeClr val="tx2"/>
                  </a:glow>
                </a:effectLst>
              </a:rPr>
              <a:t>攜帶</a:t>
            </a:r>
            <a:r>
              <a:rPr lang="zh-TW" altLang="zh-TW" sz="2800" b="1" dirty="0">
                <a:solidFill>
                  <a:srgbClr val="FFFFFF"/>
                </a:solidFill>
                <a:effectLst>
                  <a:glow rad="101600">
                    <a:schemeClr val="tx2"/>
                  </a:glow>
                </a:effectLst>
              </a:rPr>
              <a:t>來校，並同意遵守團體共同規範，且家長願意</a:t>
            </a:r>
            <a:r>
              <a:rPr lang="zh-TW" altLang="zh-TW" sz="2800" b="1" dirty="0" smtClean="0">
                <a:solidFill>
                  <a:srgbClr val="FFFFFF"/>
                </a:solidFill>
                <a:effectLst>
                  <a:glow rad="101600">
                    <a:schemeClr val="tx2"/>
                  </a:glow>
                </a:effectLst>
              </a:rPr>
              <a:t>配</a:t>
            </a:r>
            <a:endParaRPr lang="en-US" altLang="zh-TW" sz="2800" b="1" dirty="0" smtClean="0">
              <a:solidFill>
                <a:srgbClr val="FFFFFF"/>
              </a:solidFill>
              <a:effectLst>
                <a:glow rad="101600">
                  <a:schemeClr val="tx2"/>
                </a:glow>
              </a:effectLst>
            </a:endParaRPr>
          </a:p>
          <a:p>
            <a:pPr marL="0" indent="0" fontAlgn="auto">
              <a:lnSpc>
                <a:spcPct val="120000"/>
              </a:lnSpc>
              <a:spcAft>
                <a:spcPts val="0"/>
              </a:spcAft>
              <a:buFont typeface="Wingdings 2" pitchFamily="18" charset="2"/>
              <a:buNone/>
              <a:defRPr/>
            </a:pPr>
            <a:r>
              <a:rPr lang="zh-TW" altLang="en-US" sz="2800" b="1" dirty="0" smtClean="0">
                <a:solidFill>
                  <a:srgbClr val="FFFFFF"/>
                </a:solidFill>
                <a:effectLst>
                  <a:glow rad="101600">
                    <a:schemeClr val="tx2"/>
                  </a:glow>
                </a:effectLst>
              </a:rPr>
              <a:t>  </a:t>
            </a:r>
            <a:r>
              <a:rPr lang="zh-TW" altLang="zh-TW" sz="2800" b="1" dirty="0" smtClean="0">
                <a:solidFill>
                  <a:srgbClr val="FFFFFF"/>
                </a:solidFill>
                <a:effectLst>
                  <a:glow rad="101600">
                    <a:schemeClr val="tx2"/>
                  </a:glow>
                </a:effectLst>
              </a:rPr>
              <a:t>合</a:t>
            </a:r>
            <a:r>
              <a:rPr lang="zh-TW" altLang="zh-TW" sz="2800" b="1" dirty="0">
                <a:solidFill>
                  <a:srgbClr val="FFFFFF"/>
                </a:solidFill>
                <a:effectLst>
                  <a:glow rad="101600">
                    <a:schemeClr val="tx2"/>
                  </a:glow>
                </a:effectLst>
              </a:rPr>
              <a:t>督導者</a:t>
            </a:r>
            <a:r>
              <a:rPr lang="zh-TW" altLang="en-US" sz="2800" b="1" dirty="0">
                <a:solidFill>
                  <a:srgbClr val="FFFFFF"/>
                </a:solidFill>
                <a:effectLst>
                  <a:glow rad="101600">
                    <a:schemeClr val="tx2"/>
                  </a:glow>
                </a:effectLst>
              </a:rPr>
              <a:t>。</a:t>
            </a:r>
            <a:endParaRPr lang="en-US" altLang="zh-TW" sz="2800" b="1" dirty="0">
              <a:solidFill>
                <a:srgbClr val="FFFFFF"/>
              </a:solidFill>
              <a:effectLst>
                <a:glow rad="101600">
                  <a:schemeClr val="tx2"/>
                </a:glow>
              </a:effectLst>
            </a:endParaRPr>
          </a:p>
          <a:p>
            <a:pPr fontAlgn="auto">
              <a:lnSpc>
                <a:spcPct val="120000"/>
              </a:lnSpc>
              <a:spcAft>
                <a:spcPts val="0"/>
              </a:spcAft>
              <a:buFont typeface="Wingdings 2" pitchFamily="18" charset="2"/>
              <a:buNone/>
              <a:defRPr/>
            </a:pPr>
            <a:r>
              <a:rPr lang="en-US" altLang="zh-TW" sz="2800" b="1" dirty="0">
                <a:solidFill>
                  <a:srgbClr val="FFFFFF"/>
                </a:solidFill>
                <a:effectLst>
                  <a:glow rad="101600">
                    <a:schemeClr val="tx2"/>
                  </a:glow>
                </a:effectLst>
              </a:rPr>
              <a:t>2.</a:t>
            </a:r>
            <a:r>
              <a:rPr lang="zh-TW" altLang="zh-TW" sz="2800" b="1" dirty="0">
                <a:solidFill>
                  <a:srgbClr val="FFFFFF"/>
                </a:solidFill>
                <a:effectLst>
                  <a:glow rad="101600">
                    <a:schemeClr val="tx2"/>
                  </a:glow>
                </a:effectLst>
              </a:rPr>
              <a:t>以學年度為單位，家長簽章後交導師收齊，核准期以該學年度為限</a:t>
            </a:r>
            <a:r>
              <a:rPr lang="zh-TW" altLang="en-US" sz="2800" b="1" dirty="0">
                <a:solidFill>
                  <a:srgbClr val="FFFFFF"/>
                </a:solidFill>
                <a:effectLst>
                  <a:glow rad="101600">
                    <a:schemeClr val="tx2"/>
                  </a:glow>
                </a:effectLst>
              </a:rPr>
              <a:t>。</a:t>
            </a:r>
            <a:endParaRPr lang="en-US" altLang="zh-TW" sz="2800" b="1" dirty="0">
              <a:solidFill>
                <a:srgbClr val="FFFFFF"/>
              </a:solidFill>
              <a:effectLst>
                <a:glow rad="101600">
                  <a:schemeClr val="tx2"/>
                </a:glow>
              </a:effectLst>
            </a:endParaRPr>
          </a:p>
          <a:p>
            <a:pPr fontAlgn="auto">
              <a:lnSpc>
                <a:spcPct val="120000"/>
              </a:lnSpc>
              <a:spcAft>
                <a:spcPts val="0"/>
              </a:spcAft>
              <a:buFont typeface="Wingdings 2" pitchFamily="18" charset="2"/>
              <a:buNone/>
              <a:defRPr/>
            </a:pPr>
            <a:r>
              <a:rPr lang="en-US" altLang="zh-TW" sz="2800" b="1" dirty="0">
                <a:solidFill>
                  <a:srgbClr val="FFFFFF"/>
                </a:solidFill>
                <a:effectLst>
                  <a:glow rad="101600">
                    <a:schemeClr val="tx2"/>
                  </a:glow>
                </a:effectLst>
              </a:rPr>
              <a:t>3.</a:t>
            </a:r>
            <a:r>
              <a:rPr lang="zh-TW" altLang="zh-TW" sz="2800" b="1" dirty="0">
                <a:solidFill>
                  <a:srgbClr val="FFFFFF"/>
                </a:solidFill>
                <a:effectLst>
                  <a:glow rad="101600">
                    <a:schemeClr val="tx2"/>
                  </a:glow>
                </a:effectLst>
              </a:rPr>
              <a:t>攜帶手機到校者，應於在校期間，保持關機狀態</a:t>
            </a:r>
            <a:r>
              <a:rPr lang="zh-TW" altLang="en-US" sz="2800" b="1" dirty="0">
                <a:solidFill>
                  <a:srgbClr val="FFFFFF"/>
                </a:solidFill>
                <a:effectLst>
                  <a:glow rad="101600">
                    <a:schemeClr val="tx2"/>
                  </a:glow>
                </a:effectLst>
              </a:rPr>
              <a:t>。</a:t>
            </a:r>
            <a:endParaRPr lang="en-US" altLang="zh-TW" sz="2800" b="1" dirty="0">
              <a:solidFill>
                <a:srgbClr val="FFFFFF"/>
              </a:solidFill>
              <a:effectLst>
                <a:glow rad="101600">
                  <a:schemeClr val="tx2"/>
                </a:glow>
              </a:effectLst>
            </a:endParaRPr>
          </a:p>
          <a:p>
            <a:pPr fontAlgn="auto">
              <a:lnSpc>
                <a:spcPct val="120000"/>
              </a:lnSpc>
              <a:spcAft>
                <a:spcPts val="0"/>
              </a:spcAft>
              <a:buFont typeface="Wingdings 2" pitchFamily="18" charset="2"/>
              <a:buNone/>
              <a:defRPr/>
            </a:pPr>
            <a:r>
              <a:rPr lang="en-US" altLang="zh-TW" sz="2800" b="1" dirty="0">
                <a:solidFill>
                  <a:srgbClr val="FFFFFF"/>
                </a:solidFill>
                <a:effectLst>
                  <a:glow rad="101600">
                    <a:schemeClr val="tx2"/>
                  </a:glow>
                </a:effectLst>
              </a:rPr>
              <a:t>4.</a:t>
            </a:r>
            <a:r>
              <a:rPr lang="zh-TW" altLang="zh-TW" sz="2800" b="1" dirty="0">
                <a:solidFill>
                  <a:srgbClr val="FFFFFF"/>
                </a:solidFill>
                <a:effectLst>
                  <a:glow rad="101600">
                    <a:schemeClr val="tx2"/>
                  </a:glow>
                </a:effectLst>
              </a:rPr>
              <a:t>在校期間除因連繫家長經老師同意使用或放學時連繫家長或代理人接送之外，均不得私自使用手機</a:t>
            </a:r>
            <a:r>
              <a:rPr lang="zh-TW" altLang="en-US" sz="2800" b="1" dirty="0" smtClean="0">
                <a:solidFill>
                  <a:srgbClr val="FFFFFF"/>
                </a:solidFill>
                <a:effectLst>
                  <a:glow rad="101600">
                    <a:schemeClr val="tx2"/>
                  </a:glow>
                </a:effectLst>
              </a:rPr>
              <a:t>。</a:t>
            </a:r>
            <a:endParaRPr lang="en-US" altLang="zh-TW" sz="2800" b="1" dirty="0" smtClean="0">
              <a:solidFill>
                <a:srgbClr val="FFFFFF"/>
              </a:solidFill>
              <a:effectLst>
                <a:glow rad="101600">
                  <a:schemeClr val="tx2"/>
                </a:glow>
              </a:effectLst>
            </a:endParaRPr>
          </a:p>
          <a:p>
            <a:pPr fontAlgn="auto">
              <a:lnSpc>
                <a:spcPct val="120000"/>
              </a:lnSpc>
              <a:spcAft>
                <a:spcPts val="0"/>
              </a:spcAft>
              <a:buFont typeface="Wingdings 2" pitchFamily="18" charset="2"/>
              <a:buNone/>
              <a:defRPr/>
            </a:pPr>
            <a:r>
              <a:rPr lang="en-US" altLang="zh-TW" sz="2800" b="1" dirty="0" smtClean="0">
                <a:solidFill>
                  <a:srgbClr val="FFFFFF"/>
                </a:solidFill>
                <a:effectLst>
                  <a:glow rad="101600">
                    <a:schemeClr val="tx2"/>
                  </a:glow>
                </a:effectLst>
              </a:rPr>
              <a:t> </a:t>
            </a:r>
            <a:endParaRPr lang="en-US" altLang="zh-TW" sz="2800" b="1" dirty="0">
              <a:solidFill>
                <a:srgbClr val="FFFFFF"/>
              </a:solidFill>
              <a:effectLst>
                <a:glow rad="101600">
                  <a:schemeClr val="tx2"/>
                </a:glow>
              </a:effectLst>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339752" y="332656"/>
            <a:ext cx="5040560" cy="936104"/>
          </a:xfrm>
        </p:spPr>
        <p:txBody>
          <a:bodyPr>
            <a:normAutofit fontScale="90000"/>
          </a:bodyPr>
          <a:lstStyle/>
          <a:p>
            <a:pPr fontAlgn="auto">
              <a:spcAft>
                <a:spcPts val="0"/>
              </a:spcAft>
              <a:defRPr/>
            </a:pPr>
            <a:r>
              <a:rPr lang="zh-TW" altLang="en-US" sz="4800" dirty="0">
                <a:solidFill>
                  <a:schemeClr val="bg1"/>
                </a:solidFill>
                <a:ea typeface="標楷體" charset="0"/>
                <a:cs typeface="標楷體" charset="0"/>
              </a:rPr>
              <a:t>水 域 安 全 </a:t>
            </a:r>
            <a:r>
              <a:rPr lang="zh-TW" altLang="en-US" sz="4800" dirty="0" smtClean="0">
                <a:solidFill>
                  <a:schemeClr val="bg1"/>
                </a:solidFill>
                <a:ea typeface="標楷體" charset="0"/>
                <a:cs typeface="標楷體" charset="0"/>
              </a:rPr>
              <a:t>宣 </a:t>
            </a:r>
            <a:r>
              <a:rPr lang="zh-TW" altLang="en-US" sz="4800" dirty="0">
                <a:solidFill>
                  <a:schemeClr val="bg1"/>
                </a:solidFill>
                <a:ea typeface="標楷體" charset="0"/>
                <a:cs typeface="標楷體" charset="0"/>
              </a:rPr>
              <a:t>導</a:t>
            </a:r>
            <a:r>
              <a:rPr lang="en-US" altLang="zh-TW" sz="4800" b="1" dirty="0">
                <a:solidFill>
                  <a:schemeClr val="tx1">
                    <a:lumMod val="85000"/>
                    <a:lumOff val="15000"/>
                  </a:schemeClr>
                </a:solidFill>
              </a:rPr>
              <a:t/>
            </a:r>
            <a:br>
              <a:rPr lang="en-US" altLang="zh-TW" sz="4800" b="1" dirty="0">
                <a:solidFill>
                  <a:schemeClr val="tx1">
                    <a:lumMod val="85000"/>
                    <a:lumOff val="15000"/>
                  </a:schemeClr>
                </a:solidFill>
              </a:rPr>
            </a:br>
            <a:endParaRPr lang="zh-TW" altLang="en-US" sz="4800" dirty="0" smtClean="0">
              <a:solidFill>
                <a:schemeClr val="bg1"/>
              </a:solidFill>
              <a:ea typeface="標楷體" charset="0"/>
              <a:cs typeface="標楷體" charset="0"/>
            </a:endParaRPr>
          </a:p>
        </p:txBody>
      </p:sp>
      <p:pic>
        <p:nvPicPr>
          <p:cNvPr id="20482" name="圖片 3"/>
          <p:cNvPicPr>
            <a:picLocks noChangeAspect="1"/>
          </p:cNvPicPr>
          <p:nvPr/>
        </p:nvPicPr>
        <p:blipFill>
          <a:blip r:embed="rId3"/>
          <a:srcRect/>
          <a:stretch>
            <a:fillRect/>
          </a:stretch>
        </p:blipFill>
        <p:spPr bwMode="auto">
          <a:xfrm>
            <a:off x="0" y="765175"/>
            <a:ext cx="9036050" cy="60928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圖片 1"/>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7042" name="Rectangle 2"/>
          <p:cNvSpPr>
            <a:spLocks noGrp="1" noChangeArrowheads="1"/>
          </p:cNvSpPr>
          <p:nvPr>
            <p:ph type="title"/>
          </p:nvPr>
        </p:nvSpPr>
        <p:spPr>
          <a:xfrm>
            <a:off x="2339752" y="116632"/>
            <a:ext cx="5040560" cy="936104"/>
          </a:xfrm>
        </p:spPr>
        <p:txBody>
          <a:bodyPr>
            <a:normAutofit fontScale="90000"/>
          </a:bodyPr>
          <a:lstStyle/>
          <a:p>
            <a:pPr fontAlgn="auto">
              <a:spcAft>
                <a:spcPts val="0"/>
              </a:spcAft>
              <a:defRPr/>
            </a:pPr>
            <a:r>
              <a:rPr lang="zh-TW" altLang="en-US" sz="4800" dirty="0">
                <a:solidFill>
                  <a:schemeClr val="bg1"/>
                </a:solidFill>
                <a:ea typeface="標楷體" charset="0"/>
                <a:cs typeface="標楷體" charset="0"/>
              </a:rPr>
              <a:t>水 域 安 全 </a:t>
            </a:r>
            <a:r>
              <a:rPr lang="zh-TW" altLang="en-US" sz="4800" dirty="0" smtClean="0">
                <a:solidFill>
                  <a:schemeClr val="bg1"/>
                </a:solidFill>
                <a:ea typeface="標楷體" charset="0"/>
                <a:cs typeface="標楷體" charset="0"/>
              </a:rPr>
              <a:t>宣 </a:t>
            </a:r>
            <a:r>
              <a:rPr lang="zh-TW" altLang="en-US" sz="4800" dirty="0">
                <a:solidFill>
                  <a:schemeClr val="bg1"/>
                </a:solidFill>
                <a:ea typeface="標楷體" charset="0"/>
                <a:cs typeface="標楷體" charset="0"/>
              </a:rPr>
              <a:t>導</a:t>
            </a:r>
            <a:r>
              <a:rPr lang="en-US" altLang="zh-TW" sz="4800" b="1" dirty="0">
                <a:solidFill>
                  <a:schemeClr val="tx1">
                    <a:lumMod val="85000"/>
                    <a:lumOff val="15000"/>
                  </a:schemeClr>
                </a:solidFill>
              </a:rPr>
              <a:t/>
            </a:r>
            <a:br>
              <a:rPr lang="en-US" altLang="zh-TW" sz="4800" b="1" dirty="0">
                <a:solidFill>
                  <a:schemeClr val="tx1">
                    <a:lumMod val="85000"/>
                    <a:lumOff val="15000"/>
                  </a:schemeClr>
                </a:solidFill>
              </a:rPr>
            </a:br>
            <a:endParaRPr lang="zh-TW" altLang="en-US" sz="4800" dirty="0" smtClean="0">
              <a:solidFill>
                <a:schemeClr val="bg1"/>
              </a:solidFill>
              <a:ea typeface="標楷體" charset="0"/>
              <a:cs typeface="標楷體" charset="0"/>
            </a:endParaRP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高山峻嶺">
  <a:themeElements>
    <a:clrScheme name="高山峻嶺">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高山峻嶺">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高山峻嶺">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高山峻嶺</Template>
  <TotalTime>50</TotalTime>
  <Words>4</Words>
  <Application>Microsoft Office PowerPoint</Application>
  <PresentationFormat>如螢幕大小 (4:3)</PresentationFormat>
  <Paragraphs>4</Paragraphs>
  <Slides>5</Slides>
  <Notes>4</Notes>
  <HiddenSlides>0</HiddenSlides>
  <MMClips>0</MMClips>
  <ScaleCrop>false</ScaleCrop>
  <HeadingPairs>
    <vt:vector size="6" baseType="variant">
      <vt:variant>
        <vt:lpstr>使用字型</vt:lpstr>
      </vt:variant>
      <vt:variant>
        <vt:i4>7</vt:i4>
      </vt:variant>
      <vt:variant>
        <vt:lpstr>簡報設計範本</vt:lpstr>
      </vt:variant>
      <vt:variant>
        <vt:i4>13</vt:i4>
      </vt:variant>
      <vt:variant>
        <vt:lpstr>投影片標題</vt:lpstr>
      </vt:variant>
      <vt:variant>
        <vt:i4>5</vt:i4>
      </vt:variant>
    </vt:vector>
  </HeadingPairs>
  <TitlesOfParts>
    <vt:vector size="25" baseType="lpstr">
      <vt:lpstr>Gill Sans MT</vt:lpstr>
      <vt:lpstr>微軟正黑體</vt:lpstr>
      <vt:lpstr>Arial</vt:lpstr>
      <vt:lpstr>Wingdings 2</vt:lpstr>
      <vt:lpstr>Calibri</vt:lpstr>
      <vt:lpstr>新細明體</vt:lpstr>
      <vt:lpstr>맑은 고딕</vt:lpstr>
      <vt:lpstr>高山峻嶺</vt:lpstr>
      <vt:lpstr>高山峻嶺</vt:lpstr>
      <vt:lpstr>高山峻嶺</vt:lpstr>
      <vt:lpstr>高山峻嶺</vt:lpstr>
      <vt:lpstr>高山峻嶺</vt:lpstr>
      <vt:lpstr>高山峻嶺</vt:lpstr>
      <vt:lpstr>高山峻嶺</vt:lpstr>
      <vt:lpstr>高山峻嶺</vt:lpstr>
      <vt:lpstr>高山峻嶺</vt:lpstr>
      <vt:lpstr>高山峻嶺</vt:lpstr>
      <vt:lpstr>高山峻嶺</vt:lpstr>
      <vt:lpstr>高山峻嶺</vt:lpstr>
      <vt:lpstr>高山峻嶺</vt:lpstr>
      <vt:lpstr>投影片 1</vt:lpstr>
      <vt:lpstr>投影片 2</vt:lpstr>
      <vt:lpstr>投影片 3</vt:lpstr>
      <vt:lpstr>投影片 4</vt:lpstr>
      <vt:lpstr>投影片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青溪國小</dc:title>
  <dc:creator>user</dc:creator>
  <cp:lastModifiedBy>ming</cp:lastModifiedBy>
  <cp:revision>9</cp:revision>
  <dcterms:created xsi:type="dcterms:W3CDTF">2017-09-05T07:20:57Z</dcterms:created>
  <dcterms:modified xsi:type="dcterms:W3CDTF">2018-09-17T11:04:17Z</dcterms:modified>
</cp:coreProperties>
</file>