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4"/>
  </p:notesMasterIdLst>
  <p:sldIdLst>
    <p:sldId id="257" r:id="rId2"/>
    <p:sldId id="271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95C2925-28B3-4845-8D41-8648C10A6C40}">
  <a:tblStyle styleId="{F95C2925-28B3-4845-8D41-8648C10A6C4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3466" autoAdjust="0"/>
  </p:normalViewPr>
  <p:slideViewPr>
    <p:cSldViewPr>
      <p:cViewPr>
        <p:scale>
          <a:sx n="84" d="100"/>
          <a:sy n="84" d="100"/>
        </p:scale>
        <p:origin x="-96" y="-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6603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522903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43" name="Shape 1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2139871" y="482539"/>
            <a:ext cx="398657" cy="631920"/>
            <a:chOff x="6718575" y="2318625"/>
            <a:chExt cx="256950" cy="407375"/>
          </a:xfrm>
        </p:grpSpPr>
        <p:sp>
          <p:nvSpPr>
            <p:cNvPr id="146" name="Shape 1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9542"/>
            <a:ext cx="2769722" cy="369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3200" dirty="0" smtClean="0">
                <a:latin typeface="王漢宗特黑體繁" pitchFamily="2" charset="-120"/>
                <a:ea typeface="王漢宗特黑體繁" pitchFamily="2" charset="-120"/>
              </a:rPr>
              <a:t>老師簡介</a:t>
            </a:r>
            <a:endParaRPr lang="en" sz="3200" dirty="0"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479900" y="3905925"/>
            <a:ext cx="49437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2BDC7"/>
              </a:solidFill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555776" y="483518"/>
            <a:ext cx="3528392" cy="185580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李思諭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書法家中楷體" pitchFamily="49" charset="-120"/>
              <a:ea typeface="華康采風體W3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畢業於臺中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教育大學 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書法家中楷體" pitchFamily="49" charset="-120"/>
              <a:ea typeface="華康采風體W3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曾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服務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於臺中市瑞穗國小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書法家中楷體" pitchFamily="49" charset="-120"/>
              <a:ea typeface="華康采風體W3"/>
            </a:endParaRPr>
          </a:p>
          <a:p>
            <a:pPr lvl="0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臺中市林業生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基金會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-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希望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華康采風體W3"/>
              </a:rPr>
              <a:t>教室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書法家中楷體" pitchFamily="49" charset="-120"/>
              <a:ea typeface="華康采風體W3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書法家中楷體" pitchFamily="49" charset="-120"/>
              <a:ea typeface="華康采風體W3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-US" altLang="zh-TW" b="1" dirty="0" smtClean="0">
              <a:latin typeface="書法家中楷體" pitchFamily="49" charset="-120"/>
              <a:ea typeface="書法家中楷體" pitchFamily="49" charset="-12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" sz="1200" dirty="0">
              <a:latin typeface="書法家中楷體" pitchFamily="49" charset="-120"/>
              <a:ea typeface="書法家中楷體" pitchFamily="49" charset="-12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100" dirty="0">
              <a:latin typeface="書法家中楷體" pitchFamily="49" charset="-120"/>
              <a:ea typeface="書法家中楷體" pitchFamily="49" charset="-12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  <p:sp>
        <p:nvSpPr>
          <p:cNvPr id="3" name="文字方塊 2"/>
          <p:cNvSpPr txBox="1"/>
          <p:nvPr/>
        </p:nvSpPr>
        <p:spPr>
          <a:xfrm>
            <a:off x="2267744" y="1851669"/>
            <a:ext cx="35283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比賽經歷和作品：</a:t>
            </a:r>
            <a:endParaRPr lang="en-US" altLang="zh-TW" sz="1800" dirty="0" smtClean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教育部</a:t>
            </a:r>
            <a:r>
              <a:rPr lang="zh-TW" altLang="en-US" sz="18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全國語文競賽表現</a:t>
            </a:r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優異</a:t>
            </a:r>
            <a:endParaRPr lang="en-US" altLang="zh-TW" sz="1800" dirty="0" smtClean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教育部</a:t>
            </a:r>
            <a:r>
              <a:rPr lang="zh-TW" altLang="en-US" sz="18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全</a:t>
            </a:r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國教案比賽第一名</a:t>
            </a:r>
            <a:endParaRPr lang="en-US" altLang="zh-TW" sz="1800" dirty="0" smtClean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r>
              <a:rPr lang="zh-TW" altLang="en-US" sz="18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教育部實習檔案</a:t>
            </a:r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比賽</a:t>
            </a:r>
            <a:endParaRPr lang="en-US" altLang="zh-TW" sz="1800" dirty="0" smtClean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r>
              <a:rPr lang="zh-TW" altLang="en-US" sz="18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台</a:t>
            </a:r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江文學第九期季刊</a:t>
            </a:r>
            <a:r>
              <a:rPr lang="en-US" altLang="zh-TW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-</a:t>
            </a:r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現代詩</a:t>
            </a:r>
            <a:endParaRPr lang="en-US" altLang="zh-TW" sz="1800" dirty="0" smtClean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r>
              <a:rPr lang="zh-TW" altLang="en-US" sz="18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台</a:t>
            </a:r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江文學第十一期季刊</a:t>
            </a:r>
            <a:r>
              <a:rPr lang="en-US" altLang="zh-TW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-</a:t>
            </a:r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文學評論</a:t>
            </a:r>
            <a:endParaRPr lang="en-US" altLang="zh-TW" sz="1800" dirty="0" smtClean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r>
              <a:rPr lang="zh-TW" altLang="en-US" sz="18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台江文學第十八期季刊</a:t>
            </a:r>
            <a:r>
              <a:rPr lang="en-US" altLang="zh-TW" sz="18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-</a:t>
            </a:r>
            <a:r>
              <a:rPr lang="zh-TW" altLang="en-US" sz="18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散文</a:t>
            </a:r>
            <a:endParaRPr lang="en-US" altLang="zh-TW" sz="1800" dirty="0" smtClean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endParaRPr lang="en-US" altLang="zh-TW" sz="1600" dirty="0" smtClean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ctrTitle" idx="4294967295"/>
          </p:nvPr>
        </p:nvSpPr>
        <p:spPr>
          <a:xfrm>
            <a:off x="755576" y="2139702"/>
            <a:ext cx="7772400" cy="89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讓我們一起陪伴小寶貝快樂成長！</a:t>
            </a:r>
            <a:endParaRPr lang="en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79</Words>
  <Application>Microsoft Office PowerPoint</Application>
  <PresentationFormat>如螢幕大小 (16:9)</PresentationFormat>
  <Paragraphs>19</Paragraphs>
  <Slides>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Kent template</vt:lpstr>
      <vt:lpstr>老師簡介</vt:lpstr>
      <vt:lpstr>讓我們一起陪伴小寶貝快樂成長！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102班親會</dc:title>
  <dc:creator>admin</dc:creator>
  <cp:lastModifiedBy>admin</cp:lastModifiedBy>
  <cp:revision>26</cp:revision>
  <dcterms:modified xsi:type="dcterms:W3CDTF">2018-02-21T07:10:18Z</dcterms:modified>
</cp:coreProperties>
</file>