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6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4" autoAdjust="0"/>
    <p:restoredTop sz="94660"/>
  </p:normalViewPr>
  <p:slideViewPr>
    <p:cSldViewPr snapToGrid="0">
      <p:cViewPr varScale="1">
        <p:scale>
          <a:sx n="81" d="100"/>
          <a:sy n="81" d="100"/>
        </p:scale>
        <p:origin x="6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90339-A538-4933-ACA0-69FB471BECB7}" type="datetimeFigureOut">
              <a:rPr lang="zh-TW" altLang="en-US" smtClean="0"/>
              <a:t>2018/11/22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F7F6B-E495-4DFC-B4F1-6D2649E3DC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504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90339-A538-4933-ACA0-69FB471BECB7}" type="datetimeFigureOut">
              <a:rPr lang="zh-TW" altLang="en-US" smtClean="0"/>
              <a:t>2018/11/22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F7F6B-E495-4DFC-B4F1-6D2649E3DC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8919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90339-A538-4933-ACA0-69FB471BECB7}" type="datetimeFigureOut">
              <a:rPr lang="zh-TW" altLang="en-US" smtClean="0"/>
              <a:t>2018/11/22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F7F6B-E495-4DFC-B4F1-6D2649E3DCC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1837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90339-A538-4933-ACA0-69FB471BECB7}" type="datetimeFigureOut">
              <a:rPr lang="zh-TW" altLang="en-US" smtClean="0"/>
              <a:t>2018/11/22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F7F6B-E495-4DFC-B4F1-6D2649E3DC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1975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90339-A538-4933-ACA0-69FB471BECB7}" type="datetimeFigureOut">
              <a:rPr lang="zh-TW" altLang="en-US" smtClean="0"/>
              <a:t>2018/11/22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F7F6B-E495-4DFC-B4F1-6D2649E3DCC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4251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90339-A538-4933-ACA0-69FB471BECB7}" type="datetimeFigureOut">
              <a:rPr lang="zh-TW" altLang="en-US" smtClean="0"/>
              <a:t>2018/11/22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F7F6B-E495-4DFC-B4F1-6D2649E3DC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3872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90339-A538-4933-ACA0-69FB471BECB7}" type="datetimeFigureOut">
              <a:rPr lang="zh-TW" altLang="en-US" smtClean="0"/>
              <a:t>2018/11/22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F7F6B-E495-4DFC-B4F1-6D2649E3DC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4201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90339-A538-4933-ACA0-69FB471BECB7}" type="datetimeFigureOut">
              <a:rPr lang="zh-TW" altLang="en-US" smtClean="0"/>
              <a:t>2018/11/22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F7F6B-E495-4DFC-B4F1-6D2649E3DC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7801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90339-A538-4933-ACA0-69FB471BECB7}" type="datetimeFigureOut">
              <a:rPr lang="zh-TW" altLang="en-US" smtClean="0"/>
              <a:t>2018/11/22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F7F6B-E495-4DFC-B4F1-6D2649E3DC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5899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90339-A538-4933-ACA0-69FB471BECB7}" type="datetimeFigureOut">
              <a:rPr lang="zh-TW" altLang="en-US" smtClean="0"/>
              <a:t>2018/11/22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F7F6B-E495-4DFC-B4F1-6D2649E3DC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8598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90339-A538-4933-ACA0-69FB471BECB7}" type="datetimeFigureOut">
              <a:rPr lang="zh-TW" altLang="en-US" smtClean="0"/>
              <a:t>2018/11/22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F7F6B-E495-4DFC-B4F1-6D2649E3DC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3075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90339-A538-4933-ACA0-69FB471BECB7}" type="datetimeFigureOut">
              <a:rPr lang="zh-TW" altLang="en-US" smtClean="0"/>
              <a:t>2018/11/22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F7F6B-E495-4DFC-B4F1-6D2649E3DC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3492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90339-A538-4933-ACA0-69FB471BECB7}" type="datetimeFigureOut">
              <a:rPr lang="zh-TW" altLang="en-US" smtClean="0"/>
              <a:t>2018/11/22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F7F6B-E495-4DFC-B4F1-6D2649E3DC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9772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90339-A538-4933-ACA0-69FB471BECB7}" type="datetimeFigureOut">
              <a:rPr lang="zh-TW" altLang="en-US" smtClean="0"/>
              <a:t>2018/11/22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F7F6B-E495-4DFC-B4F1-6D2649E3DC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3865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90339-A538-4933-ACA0-69FB471BECB7}" type="datetimeFigureOut">
              <a:rPr lang="zh-TW" altLang="en-US" smtClean="0"/>
              <a:t>2018/11/22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F7F6B-E495-4DFC-B4F1-6D2649E3DC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5424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90339-A538-4933-ACA0-69FB471BECB7}" type="datetimeFigureOut">
              <a:rPr lang="zh-TW" altLang="en-US" smtClean="0"/>
              <a:t>2018/11/22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F7F6B-E495-4DFC-B4F1-6D2649E3DC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9003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0339-A538-4933-ACA0-69FB471BECB7}" type="datetimeFigureOut">
              <a:rPr lang="zh-TW" altLang="en-US" smtClean="0"/>
              <a:t>2018/11/22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83F7F6B-E495-4DFC-B4F1-6D2649E3DC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4262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66E3174-A774-47C8-BE8F-04898FF78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55396" cy="300848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EA9C9FA-C186-4794-B069-FF35BB3C5C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zh-TW" altLang="en-US" dirty="0"/>
              <a:t>臺北市信義線一日遊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573A7DA-EED3-4788-A8B9-562CF4DC77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sz="3600" dirty="0"/>
              <a:t>50305</a:t>
            </a:r>
            <a:r>
              <a:rPr lang="zh-TW" altLang="en-US" sz="3600" dirty="0"/>
              <a:t>                                    張霽又</a:t>
            </a:r>
          </a:p>
        </p:txBody>
      </p:sp>
      <p:sp>
        <p:nvSpPr>
          <p:cNvPr id="6" name="動作按鈕: 空白 5">
            <a:hlinkClick r:id="" action="ppaction://hlinkshowjump?jump=nextslide" highlightClick="1">
              <a:snd r:embed="rId3" name="explode.wav"/>
            </a:hlinkClick>
            <a:extLst>
              <a:ext uri="{FF2B5EF4-FFF2-40B4-BE49-F238E27FC236}">
                <a16:creationId xmlns:a16="http://schemas.microsoft.com/office/drawing/2014/main" id="{CABCF6ED-CEA6-4876-AA70-BE2518A059F8}"/>
              </a:ext>
            </a:extLst>
          </p:cNvPr>
          <p:cNvSpPr/>
          <p:nvPr/>
        </p:nvSpPr>
        <p:spPr>
          <a:xfrm>
            <a:off x="3240995" y="2114803"/>
            <a:ext cx="914401" cy="88745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FE61980-9BA5-4E73-B9FC-F8CC7705230F}"/>
              </a:ext>
            </a:extLst>
          </p:cNvPr>
          <p:cNvSpPr txBox="1"/>
          <p:nvPr/>
        </p:nvSpPr>
        <p:spPr>
          <a:xfrm>
            <a:off x="3343373" y="237386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捷運</a:t>
            </a:r>
          </a:p>
        </p:txBody>
      </p:sp>
    </p:spTree>
    <p:extLst>
      <p:ext uri="{BB962C8B-B14F-4D97-AF65-F5344CB8AC3E}">
        <p14:creationId xmlns:p14="http://schemas.microsoft.com/office/powerpoint/2010/main" val="327970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06277C01-0AF0-447D-ABF7-8B644173AC3D}"/>
              </a:ext>
            </a:extLst>
          </p:cNvPr>
          <p:cNvSpPr txBox="1"/>
          <p:nvPr/>
        </p:nvSpPr>
        <p:spPr>
          <a:xfrm>
            <a:off x="1589809" y="955964"/>
            <a:ext cx="100791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dirty="0"/>
              <a:t>THE</a:t>
            </a:r>
            <a:r>
              <a:rPr lang="zh-TW" altLang="en-US" sz="9600" dirty="0"/>
              <a:t>　ＥＮＤ</a:t>
            </a:r>
            <a:endParaRPr lang="en-US" altLang="zh-TW" sz="9600" dirty="0"/>
          </a:p>
        </p:txBody>
      </p:sp>
    </p:spTree>
    <p:extLst>
      <p:ext uri="{BB962C8B-B14F-4D97-AF65-F5344CB8AC3E}">
        <p14:creationId xmlns:p14="http://schemas.microsoft.com/office/powerpoint/2010/main" val="1799629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878BE917-B5B9-4BF5-ADF0-42EE827A04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990566"/>
              </p:ext>
            </p:extLst>
          </p:nvPr>
        </p:nvGraphicFramePr>
        <p:xfrm>
          <a:off x="1234911" y="2243577"/>
          <a:ext cx="8915660" cy="4128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9318">
                  <a:extLst>
                    <a:ext uri="{9D8B030D-6E8A-4147-A177-3AD203B41FA5}">
                      <a16:colId xmlns:a16="http://schemas.microsoft.com/office/drawing/2014/main" val="1660521535"/>
                    </a:ext>
                  </a:extLst>
                </a:gridCol>
                <a:gridCol w="2978171">
                  <a:extLst>
                    <a:ext uri="{9D8B030D-6E8A-4147-A177-3AD203B41FA5}">
                      <a16:colId xmlns:a16="http://schemas.microsoft.com/office/drawing/2014/main" val="2846366433"/>
                    </a:ext>
                  </a:extLst>
                </a:gridCol>
                <a:gridCol w="2978171">
                  <a:extLst>
                    <a:ext uri="{9D8B030D-6E8A-4147-A177-3AD203B41FA5}">
                      <a16:colId xmlns:a16="http://schemas.microsoft.com/office/drawing/2014/main" val="1164458265"/>
                    </a:ext>
                  </a:extLst>
                </a:gridCol>
              </a:tblGrid>
              <a:tr h="103223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大安森林公園站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大安站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信義安和站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9024457"/>
                  </a:ext>
                </a:extLst>
              </a:tr>
              <a:tr h="1032235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春光乍現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飛天傳奇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水城臺北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85949"/>
                  </a:ext>
                </a:extLst>
              </a:tr>
              <a:tr h="1032235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四季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148099"/>
                  </a:ext>
                </a:extLst>
              </a:tr>
              <a:tr h="1032235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大安之花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131443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26AE87EA-AE51-4A3B-8C09-4428D66E183C}"/>
              </a:ext>
            </a:extLst>
          </p:cNvPr>
          <p:cNvSpPr txBox="1"/>
          <p:nvPr/>
        </p:nvSpPr>
        <p:spPr>
          <a:xfrm>
            <a:off x="2308519" y="386499"/>
            <a:ext cx="6768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/>
              <a:t>行程</a:t>
            </a:r>
          </a:p>
        </p:txBody>
      </p:sp>
    </p:spTree>
    <p:extLst>
      <p:ext uri="{BB962C8B-B14F-4D97-AF65-F5344CB8AC3E}">
        <p14:creationId xmlns:p14="http://schemas.microsoft.com/office/powerpoint/2010/main" val="293773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4098A4C6-4FFB-4EF4-8317-8110224DB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A415072-93F3-4FDA-96B8-7DFD2874C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8C2D828-7FBF-4467-B527-793E0E978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23">
              <a:extLst>
                <a:ext uri="{FF2B5EF4-FFF2-40B4-BE49-F238E27FC236}">
                  <a16:creationId xmlns:a16="http://schemas.microsoft.com/office/drawing/2014/main" id="{B9D10F1D-AB99-42AD-8720-CDF349959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Rectangle 25">
              <a:extLst>
                <a:ext uri="{FF2B5EF4-FFF2-40B4-BE49-F238E27FC236}">
                  <a16:creationId xmlns:a16="http://schemas.microsoft.com/office/drawing/2014/main" id="{5BF01F05-8464-452A-A278-4A40757B6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FBCC0363-6CA5-4B64-A66F-478732557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7">
              <a:extLst>
                <a:ext uri="{FF2B5EF4-FFF2-40B4-BE49-F238E27FC236}">
                  <a16:creationId xmlns:a16="http://schemas.microsoft.com/office/drawing/2014/main" id="{CBACBAB2-7577-4339-B610-7245E449D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8">
              <a:extLst>
                <a:ext uri="{FF2B5EF4-FFF2-40B4-BE49-F238E27FC236}">
                  <a16:creationId xmlns:a16="http://schemas.microsoft.com/office/drawing/2014/main" id="{DFCB19D4-D4D4-4AFD-9ECC-A6D0E4AE2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9">
              <a:extLst>
                <a:ext uri="{FF2B5EF4-FFF2-40B4-BE49-F238E27FC236}">
                  <a16:creationId xmlns:a16="http://schemas.microsoft.com/office/drawing/2014/main" id="{3B32E423-85B7-4B28-B5C3-AB63224A4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3DC38A14-94ED-496F-851A-CA6A98898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14E862E4-F307-4A50-A3A9-0A79FD36D0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A6B78CFA-9D69-420C-9542-AA573429B928}"/>
              </a:ext>
            </a:extLst>
          </p:cNvPr>
          <p:cNvSpPr txBox="1"/>
          <p:nvPr/>
        </p:nvSpPr>
        <p:spPr>
          <a:xfrm>
            <a:off x="3650793" y="3829042"/>
            <a:ext cx="2956672" cy="10966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zh-TW" alt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銀色小短腿蛙</a:t>
            </a: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DDE01DB1-1E80-4872-AC11-CE4DF79DBC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5" b="5"/>
          <a:stretch/>
        </p:blipFill>
        <p:spPr>
          <a:xfrm>
            <a:off x="1130789" y="618892"/>
            <a:ext cx="2606040" cy="3635025"/>
          </a:xfrm>
          <a:custGeom>
            <a:avLst/>
            <a:gdLst>
              <a:gd name="connsiteX0" fmla="*/ 219895 w 2606040"/>
              <a:gd name="connsiteY0" fmla="*/ 0 h 3635025"/>
              <a:gd name="connsiteX1" fmla="*/ 2606040 w 2606040"/>
              <a:gd name="connsiteY1" fmla="*/ 0 h 3635025"/>
              <a:gd name="connsiteX2" fmla="*/ 2606040 w 2606040"/>
              <a:gd name="connsiteY2" fmla="*/ 3635025 h 3635025"/>
              <a:gd name="connsiteX3" fmla="*/ 0 w 2606040"/>
              <a:gd name="connsiteY3" fmla="*/ 3635025 h 3635025"/>
              <a:gd name="connsiteX4" fmla="*/ 0 w 2606040"/>
              <a:gd name="connsiteY4" fmla="*/ 1510758 h 363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6040" h="3635025">
                <a:moveTo>
                  <a:pt x="219895" y="0"/>
                </a:moveTo>
                <a:lnTo>
                  <a:pt x="2606040" y="0"/>
                </a:lnTo>
                <a:lnTo>
                  <a:pt x="2606040" y="3635025"/>
                </a:lnTo>
                <a:lnTo>
                  <a:pt x="0" y="3635025"/>
                </a:lnTo>
                <a:lnTo>
                  <a:pt x="0" y="1510758"/>
                </a:lnTo>
                <a:close/>
              </a:path>
            </a:pathLst>
          </a:cu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AB9BD15-EAE2-4E62-B037-DC4FCFAD4F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" r="5" b="5"/>
          <a:stretch/>
        </p:blipFill>
        <p:spPr>
          <a:xfrm>
            <a:off x="3891088" y="608008"/>
            <a:ext cx="2606040" cy="363502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F4C2A51-548B-43B1-8A3D-CB8B4AC8F8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7" r="22505" b="2"/>
          <a:stretch/>
        </p:blipFill>
        <p:spPr>
          <a:xfrm>
            <a:off x="6612814" y="608007"/>
            <a:ext cx="2606040" cy="3635025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2D63F105-100B-4107-AAE1-9406C502CC86}"/>
              </a:ext>
            </a:extLst>
          </p:cNvPr>
          <p:cNvSpPr txBox="1"/>
          <p:nvPr/>
        </p:nvSpPr>
        <p:spPr>
          <a:xfrm>
            <a:off x="1570394" y="4261197"/>
            <a:ext cx="2563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accent1"/>
                </a:solidFill>
              </a:rPr>
              <a:t>大眼蛙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6253B61-5B51-439B-8D8B-7EC505F78BD0}"/>
              </a:ext>
            </a:extLst>
          </p:cNvPr>
          <p:cNvSpPr txBox="1"/>
          <p:nvPr/>
        </p:nvSpPr>
        <p:spPr>
          <a:xfrm>
            <a:off x="6660854" y="4230114"/>
            <a:ext cx="2630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accent1"/>
                </a:solidFill>
              </a:rPr>
              <a:t>大眼蛙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E3C4355-DCA0-4FF8-9430-3DE56BB2ADE7}"/>
              </a:ext>
            </a:extLst>
          </p:cNvPr>
          <p:cNvSpPr txBox="1"/>
          <p:nvPr/>
        </p:nvSpPr>
        <p:spPr>
          <a:xfrm>
            <a:off x="9540956" y="1752512"/>
            <a:ext cx="27638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/>
              <a:t>春光乍現</a:t>
            </a:r>
          </a:p>
        </p:txBody>
      </p:sp>
    </p:spTree>
    <p:extLst>
      <p:ext uri="{BB962C8B-B14F-4D97-AF65-F5344CB8AC3E}">
        <p14:creationId xmlns:p14="http://schemas.microsoft.com/office/powerpoint/2010/main" val="2860174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, 小孩, 坐, 小男孩 的圖片&#10;&#10;自動產生的描述">
            <a:extLst>
              <a:ext uri="{FF2B5EF4-FFF2-40B4-BE49-F238E27FC236}">
                <a16:creationId xmlns:a16="http://schemas.microsoft.com/office/drawing/2014/main" id="{59F1D227-036B-4975-AEF9-4E1E0A4A9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278253" cy="506691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E61C4CD-8870-47D1-89C3-1BDA2783E82D}"/>
              </a:ext>
            </a:extLst>
          </p:cNvPr>
          <p:cNvSpPr/>
          <p:nvPr/>
        </p:nvSpPr>
        <p:spPr>
          <a:xfrm>
            <a:off x="2354296" y="5066913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3600" dirty="0">
                <a:solidFill>
                  <a:srgbClr val="90C226"/>
                </a:solidFill>
              </a:rPr>
              <a:t>大眼蛙</a:t>
            </a:r>
          </a:p>
        </p:txBody>
      </p:sp>
      <p:pic>
        <p:nvPicPr>
          <p:cNvPr id="7" name="圖片 6" descr="一張含有 室外, 路面, 地面, 個人 的圖片&#10;&#10;自動產生的描述">
            <a:extLst>
              <a:ext uri="{FF2B5EF4-FFF2-40B4-BE49-F238E27FC236}">
                <a16:creationId xmlns:a16="http://schemas.microsoft.com/office/drawing/2014/main" id="{89A771F0-4302-4BCC-B223-2DF3F8D37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253" y="14242"/>
            <a:ext cx="5913748" cy="505267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193FC01F-B57F-419E-8E0F-9E53698CE798}"/>
              </a:ext>
            </a:extLst>
          </p:cNvPr>
          <p:cNvSpPr txBox="1"/>
          <p:nvPr/>
        </p:nvSpPr>
        <p:spPr>
          <a:xfrm>
            <a:off x="7843101" y="5066914"/>
            <a:ext cx="3365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accent1"/>
                </a:solidFill>
              </a:rPr>
              <a:t>蓮葉浮雕</a:t>
            </a:r>
          </a:p>
        </p:txBody>
      </p:sp>
    </p:spTree>
    <p:extLst>
      <p:ext uri="{BB962C8B-B14F-4D97-AF65-F5344CB8AC3E}">
        <p14:creationId xmlns:p14="http://schemas.microsoft.com/office/powerpoint/2010/main" val="439642295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室內 的圖片&#10;&#10;自動產生的描述">
            <a:extLst>
              <a:ext uri="{FF2B5EF4-FFF2-40B4-BE49-F238E27FC236}">
                <a16:creationId xmlns:a16="http://schemas.microsoft.com/office/drawing/2014/main" id="{C47DC7DA-7924-436C-84DB-497B12D7B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5430"/>
            <a:ext cx="3176833" cy="3822569"/>
          </a:xfrm>
          <a:prstGeom prst="rect">
            <a:avLst/>
          </a:prstGeom>
        </p:spPr>
      </p:pic>
      <p:pic>
        <p:nvPicPr>
          <p:cNvPr id="5" name="圖片 4" descr="一張含有 彩色, 黃色, 室內 的圖片&#10;&#10;自動產生的描述">
            <a:extLst>
              <a:ext uri="{FF2B5EF4-FFF2-40B4-BE49-F238E27FC236}">
                <a16:creationId xmlns:a16="http://schemas.microsoft.com/office/drawing/2014/main" id="{6A2D61FA-1734-47F6-9271-5264A12F1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834" y="3035429"/>
            <a:ext cx="3176833" cy="382257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1D14F2C-811D-4F9E-AFD8-88E773953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667" y="3035428"/>
            <a:ext cx="2733772" cy="382257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CC8D7CA-98AC-4A0B-8447-4F278D7326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438" y="3035427"/>
            <a:ext cx="3104561" cy="3822572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351EA70C-080B-4511-A8C7-A320B7AA341C}"/>
              </a:ext>
            </a:extLst>
          </p:cNvPr>
          <p:cNvSpPr txBox="1"/>
          <p:nvPr/>
        </p:nvSpPr>
        <p:spPr>
          <a:xfrm>
            <a:off x="824846" y="1593130"/>
            <a:ext cx="10737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        </a:t>
            </a: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</a:rPr>
              <a:t>春 </a:t>
            </a:r>
            <a:r>
              <a:rPr lang="zh-TW" altLang="en-US" dirty="0">
                <a:solidFill>
                  <a:schemeClr val="accent4">
                    <a:lumMod val="50000"/>
                  </a:schemeClr>
                </a:solidFill>
              </a:rPr>
              <a:t>                                           </a:t>
            </a: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</a:rPr>
              <a:t>夏</a:t>
            </a:r>
            <a:r>
              <a:rPr lang="zh-TW" altLang="en-US" dirty="0">
                <a:solidFill>
                  <a:schemeClr val="accent4">
                    <a:lumMod val="50000"/>
                  </a:schemeClr>
                </a:solidFill>
              </a:rPr>
              <a:t>                                       </a:t>
            </a: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</a:rPr>
              <a:t>秋</a:t>
            </a:r>
            <a:r>
              <a:rPr lang="zh-TW" altLang="en-US" sz="36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zh-TW" altLang="en-US" dirty="0">
                <a:solidFill>
                  <a:schemeClr val="accent4">
                    <a:lumMod val="50000"/>
                  </a:schemeClr>
                </a:solidFill>
              </a:rPr>
              <a:t>                                       </a:t>
            </a: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</a:rPr>
              <a:t>冬</a:t>
            </a:r>
            <a:r>
              <a:rPr lang="zh-TW" altLang="en-US" sz="3600" dirty="0">
                <a:solidFill>
                  <a:schemeClr val="accent4">
                    <a:lumMod val="50000"/>
                  </a:schemeClr>
                </a:solidFill>
              </a:rPr>
              <a:t>   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23DA184-0594-4047-B1B7-F06C3DFBDF72}"/>
              </a:ext>
            </a:extLst>
          </p:cNvPr>
          <p:cNvSpPr txBox="1"/>
          <p:nvPr/>
        </p:nvSpPr>
        <p:spPr>
          <a:xfrm>
            <a:off x="5062194" y="150829"/>
            <a:ext cx="32428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/>
              <a:t>四季</a:t>
            </a:r>
          </a:p>
        </p:txBody>
      </p:sp>
    </p:spTree>
    <p:extLst>
      <p:ext uri="{BB962C8B-B14F-4D97-AF65-F5344CB8AC3E}">
        <p14:creationId xmlns:p14="http://schemas.microsoft.com/office/powerpoint/2010/main" val="308904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樹, 室外, 天空, 建築物 的圖片&#10;&#10;自動產生的描述">
            <a:extLst>
              <a:ext uri="{FF2B5EF4-FFF2-40B4-BE49-F238E27FC236}">
                <a16:creationId xmlns:a16="http://schemas.microsoft.com/office/drawing/2014/main" id="{ED377A7A-E900-44EA-85B8-515668784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188058EA-DFA9-422D-9519-57DAF3C3441D}"/>
              </a:ext>
            </a:extLst>
          </p:cNvPr>
          <p:cNvSpPr txBox="1"/>
          <p:nvPr/>
        </p:nvSpPr>
        <p:spPr>
          <a:xfrm>
            <a:off x="735291" y="857839"/>
            <a:ext cx="61368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/>
              <a:t>高聳的大安之花</a:t>
            </a:r>
          </a:p>
        </p:txBody>
      </p:sp>
      <p:sp>
        <p:nvSpPr>
          <p:cNvPr id="5" name="箭號: 向上 4">
            <a:extLst>
              <a:ext uri="{FF2B5EF4-FFF2-40B4-BE49-F238E27FC236}">
                <a16:creationId xmlns:a16="http://schemas.microsoft.com/office/drawing/2014/main" id="{880EEBEC-B338-4788-B6F8-0A38EE8BE80F}"/>
              </a:ext>
            </a:extLst>
          </p:cNvPr>
          <p:cNvSpPr/>
          <p:nvPr/>
        </p:nvSpPr>
        <p:spPr>
          <a:xfrm>
            <a:off x="6586587" y="113122"/>
            <a:ext cx="461913" cy="663647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51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0.00371 L 0.07083 0.00371 C 0.07083 0.00371 0.07253 0.03241 0.07279 0.03357 C 0.07357 0.0375 0.07539 0.04051 0.07669 0.04398 C 0.07734 0.05209 0.07721 0.06065 0.07865 0.06852 C 0.07969 0.07384 0.08086 0.07894 0.08164 0.08426 C 0.08242 0.08959 0.08294 0.09491 0.08359 0.1 C 0.08424 0.10486 0.0849 0.10949 0.08555 0.11412 C 0.08594 0.12408 0.08594 0.13403 0.08659 0.14398 C 0.08776 0.16343 0.08867 0.16019 0.09049 0.17732 C 0.09101 0.18125 0.09115 0.18542 0.09154 0.18959 C 0.0918 0.19769 0.0918 0.20602 0.09245 0.21412 C 0.09284 0.21783 0.0944 0.22084 0.09453 0.22454 C 0.09479 0.25857 0.09388 0.29236 0.09349 0.32639 C 0.09388 0.32986 0.09349 0.3338 0.09453 0.33681 C 0.09531 0.33935 0.0974 0.33982 0.09844 0.34213 C 0.09909 0.34352 0.09909 0.3456 0.09948 0.34746 C 0.09909 0.35324 0.09909 0.35926 0.09844 0.36505 C 0.09753 0.37222 0.09648 0.37084 0.09453 0.37547 C 0.09375 0.37709 0.09323 0.37917 0.09245 0.38079 C 0.09167 0.38264 0.09062 0.38449 0.08958 0.38611 C 0.08776 0.38866 0.08463 0.39144 0.08268 0.39306 C 0.08164 0.39375 0.08073 0.39422 0.07969 0.39468 L 0.04414 0.39306 C -0.0181 0.39051 0.00976 0.39375 -0.02292 0.38959 C -0.02487 0.38843 -0.02682 0.38681 -0.02891 0.38611 C -0.03073 0.38519 -0.03281 0.38496 -0.03477 0.38426 C -0.03607 0.3838 -0.03737 0.3831 -0.03867 0.38241 C -0.04167 0.38125 -0.04466 0.38033 -0.04766 0.37894 C -0.05169 0.37709 -0.04974 0.37685 -0.05456 0.37547 C -0.05742 0.37477 -0.06042 0.37431 -0.06341 0.37384 C -0.06432 0.37315 -0.06953 0.36922 -0.07122 0.36852 C -0.07318 0.36783 -0.07526 0.36736 -0.07721 0.36667 C -0.07813 0.36621 -0.07917 0.36551 -0.08021 0.36505 C -0.08151 0.36435 -0.08281 0.36412 -0.08412 0.3632 C -0.0862 0.36181 -0.08802 0.35949 -0.08997 0.35787 C -0.09102 0.35718 -0.09206 0.35695 -0.09297 0.35625 C -0.10026 0.3507 -0.09362 0.35417 -0.10091 0.35093 C -0.10247 0.34908 -0.10404 0.34722 -0.10586 0.3456 C -0.10899 0.34306 -0.11237 0.34074 -0.11563 0.33866 C -0.11875 0.33681 -0.11953 0.33658 -0.12253 0.33334 C -0.13333 0.32199 -0.12474 0.33102 -0.13151 0.32107 C -0.13242 0.31968 -0.13359 0.31922 -0.13438 0.31759 C -0.13984 0.3081 -0.13464 0.31227 -0.14037 0.3088 C -0.14102 0.30602 -0.14128 0.30255 -0.14232 0.3 C -0.14297 0.29838 -0.1444 0.29792 -0.14531 0.29653 C -0.14635 0.29491 -0.14727 0.29306 -0.14818 0.29121 C -0.15104 0.27616 -0.14596 0.30093 -0.15612 0.27384 C -0.15677 0.27199 -0.15755 0.27037 -0.15807 0.26852 C -0.15885 0.26621 -0.15912 0.26343 -0.16003 0.26158 C -0.1668 0.24653 -0.16484 0.25672 -0.16797 0.24398 C -0.16836 0.24213 -0.16862 0.24051 -0.16901 0.23866 C -0.16927 0.23449 -0.16927 0.23033 -0.16992 0.22639 C -0.17031 0.22431 -0.17162 0.22315 -0.17188 0.22107 C -0.17266 0.21667 -0.17253 0.21181 -0.17292 0.20718 C -0.17318 0.20417 -0.17357 0.20116 -0.17383 0.19838 C -0.17578 0.15741 -0.17552 0.17662 -0.17188 0.11065 C -0.17188 0.1088 -0.17122 0.10718 -0.17096 0.10533 C -0.17057 0.10255 -0.17018 0.09954 -0.16992 0.09653 C -0.16953 0.09306 -0.16966 0.08935 -0.16901 0.08611 C -0.16836 0.08334 -0.16693 0.08148 -0.16602 0.07917 C -0.16458 0.06922 -0.16341 0.0588 -0.15912 0.05093 L -0.15612 0.04584 C -0.15156 0.0213 -0.15742 0.04746 -0.15026 0.02824 C -0.14922 0.02547 -0.14909 0.02222 -0.14818 0.01945 C -0.14714 0.01574 -0.14596 0.01181 -0.14427 0.0088 C -0.14362 0.00764 -0.14284 0.00672 -0.14232 0.00533 C -0.14154 0.00324 -0.14102 0.0007 -0.14037 -0.00162 C -0.13971 -0.00347 -0.13893 -0.00509 -0.13841 -0.00694 C -0.13737 -0.00972 -0.13672 -0.01296 -0.13542 -0.01574 C -0.13216 -0.02245 -0.13242 -0.0162 -0.13242 -0.02083 L -0.12357 -0.02801 L -0.14128 -0.09097 L 0.00469 0.24931 L -0.01901 0.30347 L -0.01901 0.30347 C -0.01641 0.30116 -0.01341 0.29977 -0.01107 0.29653 C -0.01029 0.29537 -0.01029 0.29306 -0.01016 0.29121 C -0.00964 0.28727 -0.00938 0.2831 -0.00912 0.27894 C -0.00781 0.25996 -0.00951 0.26829 -0.00612 0.25625 C -0.00599 0.2544 -0.00508 0.24491 -0.00417 0.24213 C -0.00365 0.24074 -0.00287 0.23982 -0.00221 0.23866 C -0.00143 0.23125 -0.00156 0.23079 -0.00026 0.22454 C 0.00039 0.22176 0.00065 0.21829 0.00169 0.21597 C 0.00273 0.21343 0.00443 0.21227 0.00573 0.21065 C 0.00703 0.20486 0.00781 0.19838 0.00963 0.19306 C 0.01224 0.18542 0.01458 0.17871 0.01654 0.17037 C 0.01719 0.16736 0.01784 0.16435 0.01849 0.16158 C 0.01888 0.15972 0.01914 0.15787 0.01953 0.15625 C 0.02005 0.15394 0.02083 0.15162 0.02148 0.14931 C 0.02187 0.14746 0.022 0.1456 0.0224 0.14398 C 0.02305 0.14167 0.02396 0.13935 0.02448 0.13704 C 0.02487 0.13472 0.02487 0.13218 0.02539 0.12986 C 0.02591 0.12801 0.02695 0.12662 0.02734 0.12477 C 0.02825 0.1213 0.02825 0.11736 0.02943 0.11412 C 0.03281 0.10371 0.03177 0.10857 0.03333 0.1 C 0.03359 0.09607 0.03359 0.0919 0.03424 0.08773 C 0.03463 0.08588 0.03568 0.08449 0.03633 0.08264 C 0.04036 0.06806 0.03359 0.08704 0.03919 0.07199 C 0.04101 0.05903 0.03906 0.07084 0.04219 0.0581 C 0.04414 0.05 0.04193 0.05509 0.04518 0.04931 C 0.04544 0.04746 0.04583 0.04584 0.04609 0.04398 C 0.04648 0.04097 0.04648 0.03797 0.04713 0.03519 C 0.04779 0.03264 0.04909 0.03056 0.05013 0.02824 C 0.05039 0.02639 0.05065 0.02454 0.05104 0.02292 C 0.05169 0.0206 0.05247 0.01829 0.05299 0.01597 C 0.05404 0.01134 0.05378 0.00787 0.05508 0.00371 C 0.0556 0.00185 0.05638 0.00023 0.05703 -0.00162 C 0.05742 -0.00278 0.05768 -0.00393 0.05794 -0.00509 L 0.07083 0.00371 Z " pathEditMode="relative" ptsTypes="AAAAAAAAAAAAAAAAAAAAAAAAAAAAAAAAAAAAAAAAAAAAAAAAAAAAAAAAAAAAAAAAAAA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地板, 室內, 牆 的圖片&#10;&#10;自動產生的描述">
            <a:extLst>
              <a:ext uri="{FF2B5EF4-FFF2-40B4-BE49-F238E27FC236}">
                <a16:creationId xmlns:a16="http://schemas.microsoft.com/office/drawing/2014/main" id="{4E971A8A-625C-467D-82B5-E979B6430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000">
            <a:off x="596314" y="380252"/>
            <a:ext cx="3655097" cy="4165873"/>
          </a:xfrm>
          <a:prstGeom prst="rect">
            <a:avLst/>
          </a:prstGeom>
        </p:spPr>
      </p:pic>
      <p:pic>
        <p:nvPicPr>
          <p:cNvPr id="5" name="圖片 4" descr="一張含有 室內, 牆, 地板, 個人 的圖片&#10;&#10;自動產生的描述">
            <a:extLst>
              <a:ext uri="{FF2B5EF4-FFF2-40B4-BE49-F238E27FC236}">
                <a16:creationId xmlns:a16="http://schemas.microsoft.com/office/drawing/2014/main" id="{73672108-1E37-4E9B-9544-DD52A8539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60000">
            <a:off x="4341165" y="2982241"/>
            <a:ext cx="3648555" cy="3695192"/>
          </a:xfrm>
          <a:prstGeom prst="rect">
            <a:avLst/>
          </a:prstGeom>
        </p:spPr>
      </p:pic>
      <p:pic>
        <p:nvPicPr>
          <p:cNvPr id="7" name="圖片 6" descr="一張含有 個人 的圖片&#10;&#10;自動產生的描述">
            <a:extLst>
              <a:ext uri="{FF2B5EF4-FFF2-40B4-BE49-F238E27FC236}">
                <a16:creationId xmlns:a16="http://schemas.microsoft.com/office/drawing/2014/main" id="{6D7A2559-C914-4B42-A20B-4F66A9FFE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8183145" y="555150"/>
            <a:ext cx="3700022" cy="3593363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A30BD5F-470C-4D86-9610-6B214D60F484}"/>
              </a:ext>
            </a:extLst>
          </p:cNvPr>
          <p:cNvSpPr txBox="1"/>
          <p:nvPr/>
        </p:nvSpPr>
        <p:spPr>
          <a:xfrm>
            <a:off x="4945626" y="98323"/>
            <a:ext cx="31112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/>
              <a:t>飛天傳奇</a:t>
            </a:r>
          </a:p>
        </p:txBody>
      </p:sp>
    </p:spTree>
    <p:extLst>
      <p:ext uri="{BB962C8B-B14F-4D97-AF65-F5344CB8AC3E}">
        <p14:creationId xmlns:p14="http://schemas.microsoft.com/office/powerpoint/2010/main" val="8959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1 -0.00324 L -0.0181 -0.00324 C -0.00911 -0.00092 -0.00442 -0.00046 0.00365 0.00394 C 0.0056 0.00486 0.00912 0.00834 0.01146 0.00926 C 0.01341 0.00996 0.0155 0.01042 0.01745 0.01088 C 0.02214 0.01435 0.02175 0.01435 0.02631 0.01621 C 0.02956 0.01736 0.0362 0.01968 0.0362 0.01968 C 0.0375 0.02084 0.03868 0.02246 0.04011 0.02315 C 0.04206 0.02431 0.04401 0.02431 0.04597 0.025 C 0.0625 0.0294 0.04414 0.02408 0.05886 0.02847 C 0.06263 0.03519 0.06003 0.03195 0.06875 0.0338 C 0.08295 0.03658 0.07383 0.03403 0.08451 0.03727 C 0.08646 0.03959 0.08815 0.04283 0.09037 0.04422 C 0.09258 0.04584 0.09506 0.04514 0.09727 0.04607 C 0.1 0.04699 0.10261 0.04838 0.10521 0.04954 C 0.10716 0.05116 0.10912 0.05324 0.1112 0.05486 C 0.1168 0.05903 0.12071 0.05949 0.12696 0.06181 C 0.14792 0.07778 0.1168 0.05556 0.14375 0.06875 C 0.14649 0.07014 0.14883 0.07385 0.15157 0.07593 C 0.15664 0.0794 0.16003 0.07963 0.16537 0.08102 C 0.17435 0.09167 0.16927 0.08611 0.18125 0.09699 C 0.18256 0.09815 0.18412 0.09861 0.18516 0.10047 C 0.18685 0.10324 0.18881 0.10579 0.19011 0.10926 C 0.19219 0.11459 0.19297 0.1169 0.19506 0.12315 C 0.19571 0.12547 0.19649 0.12778 0.19701 0.13033 C 0.20104 0.14977 0.19245 0.11922 0.20091 0.15139 C 0.20235 0.15672 0.20417 0.16181 0.20586 0.16713 C 0.20638 0.17246 0.20756 0.18496 0.20782 0.18982 C 0.20834 0.19861 0.20795 0.20764 0.20886 0.21621 C 0.20925 0.2206 0.21081 0.22431 0.21185 0.22847 C 0.20912 0.3294 0.21263 0.30926 0.20586 0.36875 C 0.2056 0.3713 0.20521 0.37361 0.20482 0.37593 C 0.20456 0.37871 0.20456 0.38195 0.20391 0.38472 C 0.20287 0.38843 0.20118 0.39144 0.2 0.39514 C 0.19844 0.39977 0.19727 0.40463 0.19597 0.40926 C 0.19506 0.41273 0.19466 0.4169 0.1931 0.41968 C 0.18464 0.43449 0.19362 0.41783 0.18516 0.43727 C 0.18321 0.44167 0.17097 0.47037 0.16537 0.47755 C 0.16407 0.4794 0.16276 0.48102 0.16146 0.48287 C 0.15756 0.48889 0.15964 0.4882 0.15456 0.49167 C 0.15326 0.4926 0.15196 0.49283 0.15065 0.49352 C 0.14857 0.49445 0.14675 0.49653 0.14466 0.49699 C 0.1392 0.49815 0.13347 0.49792 0.12787 0.49861 C 0.12006 0.49977 0.11211 0.50093 0.1043 0.50232 C 0.08581 0.50162 0.06732 0.50209 0.04896 0.50047 C 0.04688 0.50023 0.04506 0.49792 0.0431 0.49699 C 0.0375 0.49445 0.03177 0.49283 0.02631 0.48982 C 0.01862 0.48588 0.01133 0.4794 0.00365 0.47593 C 0.00091 0.47477 -0.00169 0.47385 -0.00429 0.47246 C -0.01093 0.46852 -0.01718 0.4625 -0.02409 0.46019 C -0.04622 0.45209 -0.02213 0.46158 -0.04284 0.45139 C -0.0457 0.44977 -0.04869 0.44908 -0.05169 0.44792 C -0.0556 0.44607 -0.05963 0.44445 -0.06354 0.4426 C -0.06914 0.43982 -0.07526 0.43889 -0.08021 0.4338 C -0.08919 0.42477 -0.0845 0.42732 -0.09414 0.425 C -0.09726 0.42246 -0.10534 0.41644 -0.10885 0.41273 C -0.11093 0.41065 -0.11276 0.40764 -0.11484 0.40579 C -0.11705 0.40347 -0.11953 0.40255 -0.12174 0.40047 C -0.14557 0.37778 -0.11575 0.40463 -0.13554 0.38287 C -0.14297 0.37477 -0.15065 0.36783 -0.1582 0.36019 C -0.16224 0.35602 -0.16653 0.35301 -0.17005 0.34769 C -0.172 0.34491 -0.17409 0.34213 -0.17604 0.33912 C -0.17708 0.33727 -0.17786 0.33542 -0.1789 0.3338 C -0.18073 0.33102 -0.18515 0.32547 -0.18685 0.32153 C -0.18763 0.31945 -0.18789 0.31644 -0.1888 0.31435 C -0.18997 0.31181 -0.19166 0.31019 -0.19271 0.30741 C -0.19466 0.30301 -0.19596 0.29792 -0.19765 0.29329 C -0.20026 0.28681 -0.20286 0.28033 -0.2056 0.27408 C -0.20872 0.2669 -0.21198 0.25996 -0.21549 0.25301 C -0.21731 0.24931 -0.21966 0.24653 -0.22135 0.2426 C -0.22369 0.23704 -0.22526 0.23079 -0.22734 0.225 C -0.22851 0.2213 -0.22955 0.21736 -0.23125 0.21435 C -0.23893 0.2007 -0.23541 0.20533 -0.24114 0.19861 C -0.24687 0.16783 -0.24336 0.18843 -0.2401 0.11088 C -0.23958 0.09885 -0.23281 0.08889 -0.22929 0.08102 C -0.22799 0.07824 -0.22695 0.07477 -0.22526 0.07222 C -0.2181 0.06158 -0.21471 0.05602 -0.2056 0.04607 C -0.19882 0.03843 -0.19544 0.03403 -0.18776 0.02847 C -0.18333 0.025 -0.17851 0.02292 -0.17396 0.01968 C -0.17096 0.0176 -0.1681 0.01482 -0.1651 0.01273 C -0.1625 0.01065 -0.15989 0.00926 -0.15729 0.00741 C -0.15325 0.00463 -0.14922 0.00185 -0.14544 -0.00139 C -0.14166 -0.00463 -0.13841 -0.00949 -0.1345 -0.0118 C -0.13112 -0.01412 -0.12734 -0.01435 -0.12369 -0.01551 C -0.12109 -0.01713 -0.11849 -0.01944 -0.11575 -0.0206 C -0.11354 -0.02176 -0.11119 -0.02176 -0.10885 -0.02245 C -0.10755 -0.02291 -0.10625 -0.02361 -0.10494 -0.02407 C -0.0983 -0.02291 -0.09166 -0.02268 -0.08515 -0.0206 C -0.06784 -0.01528 -0.08164 -0.01828 -0.0733 -0.0118 C -0.06341 -0.0044 -0.07682 -0.01852 -0.06354 -0.00671 C -0.06041 -0.00393 -0.05794 -0.00139 -0.05455 0.00047 C -0.05208 0.00185 -0.04935 0.00278 -0.04674 0.00394 C -0.04544 0.0044 -0.04401 0.00463 -0.04284 0.00556 L -0.0388 0.00926 C -0.03229 0.00857 -0.02565 0.00834 -0.01914 0.00741 C -0.01771 0.00718 -0.0164 0.00648 -0.0151 0.00556 C -0.01406 0.00486 -0.01315 0.00324 -0.01224 0.00209 C -0.01445 -0.00995 -0.01718 -0.00231 -0.0181 -0.00324 Z " pathEditMode="relative" ptsTypes="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VPO3948">
            <a:hlinkClick r:id="" action="ppaction://media"/>
            <a:extLst>
              <a:ext uri="{FF2B5EF4-FFF2-40B4-BE49-F238E27FC236}">
                <a16:creationId xmlns:a16="http://schemas.microsoft.com/office/drawing/2014/main" id="{F33DBE19-0C17-4681-97A2-2E94043913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38273" y="1371600"/>
            <a:ext cx="5855201" cy="41148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0166BB79-E68E-4D8B-A3C0-7D75D845911C}"/>
              </a:ext>
            </a:extLst>
          </p:cNvPr>
          <p:cNvSpPr txBox="1"/>
          <p:nvPr/>
        </p:nvSpPr>
        <p:spPr>
          <a:xfrm>
            <a:off x="974558" y="1371600"/>
            <a:ext cx="39583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/>
              <a:t>水城臺北</a:t>
            </a:r>
          </a:p>
        </p:txBody>
      </p:sp>
    </p:spTree>
    <p:extLst>
      <p:ext uri="{BB962C8B-B14F-4D97-AF65-F5344CB8AC3E}">
        <p14:creationId xmlns:p14="http://schemas.microsoft.com/office/powerpoint/2010/main" val="299810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FD3217-5E1B-4D88-A404-851440F43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9600" dirty="0"/>
              <a:t>心得感想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8A12D64-2488-4109-AAA9-597D8A55F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/>
              <a:t>當天，爸爸和媽媽帶我去搭捷運，一開始我心想</a:t>
            </a:r>
            <a:r>
              <a:rPr lang="en-US" altLang="zh-TW" sz="3600" dirty="0"/>
              <a:t>[</a:t>
            </a:r>
            <a:r>
              <a:rPr lang="zh-TW" altLang="en-US" sz="3600" dirty="0"/>
              <a:t>這麼無聊，為什麼要去啊</a:t>
            </a:r>
            <a:r>
              <a:rPr lang="en-US" altLang="zh-TW" sz="3600" dirty="0"/>
              <a:t>~]</a:t>
            </a:r>
            <a:r>
              <a:rPr lang="zh-TW" altLang="en-US" sz="3600" dirty="0"/>
              <a:t>最後，發現其實很好玩，下次還想來</a:t>
            </a:r>
            <a:r>
              <a:rPr lang="en-US" altLang="zh-TW" sz="3600"/>
              <a:t>~~~~~~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33178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96 0.02199 L -0.04896 0.02222 L 0.0056 0.0206 C 0.01823 0.0199 0.02709 0.01805 0.03881 0.01597 C 0.04141 0.01504 0.04388 0.01388 0.04649 0.01296 C 0.06446 0.0074 0.03998 0.01689 0.06276 0.00833 C 0.06498 0.00763 0.06719 0.00625 0.06953 0.00532 C 0.07266 0.00416 0.07578 0.0037 0.07891 0.00231 C 0.10091 -0.00741 0.07839 0.00023 0.10352 -0.01274 C 0.10769 -0.01505 0.11224 -0.01528 0.11641 -0.01737 C 0.12787 -0.02292 0.13907 -0.0294 0.15052 -0.03542 C 0.15729 -0.03913 0.16394 -0.04352 0.17097 -0.04607 C 0.17774 -0.04862 0.18477 -0.05024 0.19141 -0.05371 C 0.19753 -0.05695 0.20326 -0.0625 0.20925 -0.06575 C 0.21693 -0.07014 0.22474 -0.07246 0.23229 -0.07639 C 0.2375 -0.07917 0.24245 -0.08311 0.24766 -0.08542 C 0.25808 -0.09051 0.26875 -0.09422 0.27917 -0.09908 C 0.28347 -0.10116 0.28776 -0.10278 0.29193 -0.10533 C 0.29492 -0.10695 0.29753 -0.10973 0.30052 -0.11135 C 0.303 -0.11274 0.3056 -0.11297 0.30821 -0.11436 C 0.31081 -0.11551 0.31328 -0.11737 0.31589 -0.11875 C 0.32982 -0.12639 0.31081 -0.11528 0.32188 -0.122 C 0.32149 -0.11088 0.32201 -0.09954 0.32097 -0.08866 C 0.32058 -0.08357 0.31875 -0.0794 0.31758 -0.075 C 0.31563 -0.06783 0.31367 -0.06065 0.31159 -0.05371 C 0.30912 -0.04561 0.3069 -0.03704 0.30391 -0.0294 C 0.29636 -0.00973 0.28685 0.00763 0.28008 0.02824 C 0.23894 0.15208 0.25756 0.10069 0.20586 0.23263 C 0.17409 0.31388 0.1737 0.3118 0.12917 0.41157 C 0.11992 0.4324 0.11068 0.45324 0.10104 0.47361 C 0.09232 0.49212 0.08334 0.50995 0.07461 0.52824 C 0.05222 0.57453 0.04974 0.58125 0.02696 0.62824 C 0.02045 0.64143 0.01381 0.65439 0.00729 0.66759 L -0.01146 0.70555 C -0.01627 0.71504 -0.02148 0.72407 -0.02591 0.73425 C -0.03307 0.75046 -0.03867 0.76898 -0.04726 0.78263 C -0.05013 0.78726 -0.05312 0.79166 -0.05573 0.79629 C -0.0664 0.81527 -0.0569 0.80208 -0.06849 0.8206 C -0.07161 0.82546 -0.07513 0.82916 -0.07786 0.83425 C -0.07903 0.83634 -0.08008 0.83842 -0.08138 0.84027 C -0.08216 0.84143 -0.08307 0.84236 -0.08385 0.84328 C -0.08502 0.8449 -0.08619 0.84652 -0.08737 0.84791 C -0.08893 0.85 -0.09075 0.85185 -0.09244 0.85393 C -0.09362 0.85555 -0.09479 0.85694 -0.09583 0.85856 C -0.09896 0.86342 -0.09909 0.8655 -0.1026 0.86921 C -0.10547 0.87199 -0.10846 0.87361 -0.11119 0.87662 C -0.11432 0.88032 -0.11771 0.8831 -0.12057 0.88726 C -0.122 0.88935 -0.12317 0.89189 -0.12487 0.89328 C -0.147 0.91481 -0.11211 0.87638 -0.13502 0.90092 C -0.13619 0.90231 -0.13724 0.90416 -0.13841 0.90555 C -0.13945 0.90648 -0.14362 0.9081 -0.1444 0.90856 C -0.14466 0.90879 -0.14935 0.91342 -0.15039 0.91296 C -0.15169 0.91273 -0.1526 0.91111 -0.15377 0.90995 C -0.15403 0.88333 -0.15468 0.85648 -0.15468 0.82962 C -0.15468 0.82754 -0.1539 0.82569 -0.15377 0.82361 C -0.15338 0.81921 -0.15351 0.81458 -0.15299 0.80995 C -0.1526 0.8074 -0.15169 0.80509 -0.15117 0.80254 C -0.15065 0.79953 -0.15013 0.79629 -0.14948 0.79328 C -0.14922 0.78981 -0.14922 0.78611 -0.14869 0.78263 C -0.1483 0.78009 -0.14752 0.77777 -0.147 0.77523 C -0.14635 0.77222 -0.14583 0.76921 -0.14531 0.76597 C -0.14349 0.74768 -0.1457 0.76504 -0.14271 0.75092 C -0.14231 0.74907 -0.14218 0.74675 -0.14179 0.7449 C -0.14166 0.74328 -0.14127 0.74189 -0.14101 0.74027 C -0.14062 0.73842 -0.14062 0.73611 -0.1401 0.73425 C -0.13971 0.73263 -0.13906 0.73125 -0.13841 0.72962 C -0.13828 0.72754 -0.13724 0.71574 -0.13672 0.71296 C -0.13633 0.71041 -0.13554 0.7081 -0.13502 0.70555 C -0.13476 0.70254 -0.1345 0.6993 -0.13424 0.69629 C -0.13385 0.69282 -0.13372 0.68935 -0.13333 0.68587 C -0.1332 0.68425 -0.13268 0.68287 -0.13242 0.68125 C -0.13177 0.67523 -0.13138 0.66898 -0.13073 0.66296 C -0.13047 0.66041 -0.13021 0.6581 -0.12994 0.65555 C -0.12968 0.64745 -0.12955 0.63935 -0.12903 0.63125 C -0.1289 0.6287 -0.12851 0.62615 -0.12825 0.62361 C -0.12786 0.62013 -0.12773 0.61666 -0.12734 0.61296 C -0.12721 0.61087 -0.12669 0.60902 -0.12656 0.60694 C -0.12617 0.60347 -0.12604 0.6 -0.12565 0.59629 C -0.12513 0.5912 -0.12448 0.58634 -0.12396 0.58125 C -0.12369 0.57569 -0.12343 0.57013 -0.12304 0.56458 C -0.12252 0.55555 -0.12187 0.54629 -0.12135 0.53726 C -0.12096 0.52777 -0.12096 0.51805 -0.12057 0.50856 C -0.12005 0.49467 -0.11979 0.49328 -0.11888 0.48125 C -0.11823 0.40648 -0.11784 0.33171 -0.11718 0.25694 C -0.11705 0.24236 -0.11653 0.22754 -0.11627 0.21296 C -0.11601 0.20046 -0.11588 0.18773 -0.11549 0.175 C -0.11536 0.17314 -0.1151 0.17106 -0.11458 0.16898 C -0.11419 0.16736 -0.11341 0.16597 -0.11289 0.16458 C -0.11093 0.14722 -0.11328 0.153 -0.10859 0.1449 C -0.10599 0.13541 -0.10651 0.13657 -0.10351 0.12824 C -0.10299 0.12662 -0.10247 0.125 -0.10182 0.12361 C -0.10104 0.12199 -0.1 0.1206 -0.09922 0.11898 C -0.09856 0.11759 -0.09817 0.11597 -0.09752 0.11458 C -0.09674 0.11296 -0.0957 0.1118 -0.09492 0.10995 C -0.09427 0.1081 -0.09401 0.10578 -0.09323 0.10393 C -0.09231 0.10115 -0.09101 0.09884 -0.08984 0.09629 C -0.08893 0.09166 -0.08893 0.09027 -0.08737 0.08564 C -0.08619 0.08263 -0.0845 0.08009 -0.08385 0.07662 C -0.08359 0.075 -0.08346 0.07337 -0.08307 0.07199 C -0.08229 0.0699 -0.08112 0.06828 -0.08047 0.06597 C -0.07968 0.06365 -0.07942 0.06087 -0.07877 0.05833 C -0.07838 0.05671 -0.0776 0.05532 -0.07708 0.05393 C -0.07539 0.0493 -0.07461 0.04606 -0.07278 0.04166 C -0.07109 0.03773 -0.06927 0.03379 -0.06771 0.02962 L -0.06432 0.0206 C -0.06367 0.01898 -0.06328 0.01736 -0.06263 0.01597 L -0.05664 0.00231 C -0.05377 -0.0044 -0.05143 -0.01088 -0.04726 -0.01575 C -0.04635 -0.0169 -0.04544 -0.0176 -0.04466 -0.01875 C -0.03945 -0.02663 -0.04505 -0.02084 -0.03867 -0.02639 C -0.03125 -0.03982 -0.04075 -0.02338 -0.03359 -0.03403 C -0.02929 -0.04028 -0.03294 -0.0375 -0.02851 -0.04005 C -0.02734 -0.04167 -0.0263 -0.04306 -0.02513 -0.04468 C -0.02343 -0.04676 -0.02148 -0.04815 -0.01992 -0.0507 C -0.01914 -0.05209 -0.01849 -0.05417 -0.01744 -0.05533 C -0.0164 -0.05625 -0.0151 -0.05625 -0.01406 -0.05672 C -0.01315 -0.05834 -0.01224 -0.05973 -0.01146 -0.06135 C -0.01028 -0.06366 -0.00937 -0.06667 -0.00807 -0.06875 C -0.00729 -0.07014 -0.00638 -0.07084 -0.00547 -0.072 C 0.00013 -0.08704 -0.00455 -0.07524 0.00222 -0.09005 C 0.00313 -0.09213 0.00378 -0.09422 0.00469 -0.09607 C 0.00547 -0.09769 0.00651 -0.09908 0.00729 -0.1007 C 0.0086 -0.10348 0.00951 -0.10695 0.01068 -0.10973 C 0.01146 -0.11135 0.0125 -0.11274 0.01328 -0.11436 C 0.0155 -0.11922 0.02019 -0.13172 0.02175 -0.13704 C 0.02279 -0.14051 0.02331 -0.14422 0.02435 -0.14769 C 0.02526 -0.15093 0.02683 -0.15348 0.02774 -0.15672 C 0.02852 -0.1595 0.02852 -0.16297 0.02943 -0.16575 C 0.03008 -0.16806 0.03125 -0.16968 0.03203 -0.172 C 0.03607 -0.18334 0.0306 -0.17269 0.03711 -0.1838 C 0.03763 -0.18658 0.03867 -0.1926 0.03972 -0.19445 C 0.04141 -0.19769 0.04519 -0.19815 0.0474 -0.19885 C 0.05495 -0.20186 0.04584 -0.19908 0.05573 -0.20209 C 0.06198 -0.20047 0.06862 -0.20163 0.07461 -0.19746 C 0.07878 -0.19445 0.08177 -0.17801 0.08399 -0.172 C 0.08503 -0.16852 0.08698 -0.16598 0.08815 -0.16274 C 0.09024 -0.15788 0.09232 -0.15278 0.09427 -0.14769 C 0.09571 -0.14352 0.10078 -0.12292 0.10104 -0.122 C 0.10456 -0.11019 0.10938 -0.09954 0.11211 -0.08704 C 0.11328 -0.08195 0.11433 -0.07709 0.11537 -0.072 C 0.11641 -0.06737 0.11706 -0.06274 0.1181 -0.05834 C 0.12435 -0.03241 0.12201 -0.04838 0.12748 -0.02338 C 0.12878 -0.01737 0.12956 -0.01112 0.13086 -0.00533 C 0.1362 0.01736 0.13568 0.00787 0.14024 0.02962 C 0.14336 0.04421 0.14545 0.05925 0.14883 0.07361 C 0.15222 0.08819 0.15651 0.10231 0.15899 0.11759 C 0.16016 0.12453 0.16133 0.13171 0.16237 0.13865 C 0.16341 0.14537 0.16394 0.15208 0.16498 0.15833 C 0.16654 0.16759 0.16836 0.17662 0.17006 0.18564 C 0.17396 0.2368 0.16836 0.17476 0.18034 0.25231 C 0.18112 0.25787 0.18203 0.26342 0.18295 0.26898 C 0.18399 0.27569 0.18529 0.28217 0.18633 0.28865 C 0.18698 0.29328 0.18724 0.29791 0.18802 0.30231 C 0.18894 0.30856 0.19037 0.31458 0.19141 0.3206 C 0.19323 0.33125 0.19479 0.34189 0.19649 0.35231 L 0.19818 0.36296 C 0.19974 0.3875 0.19766 0.3662 0.20248 0.39027 C 0.203 0.39282 0.20313 0.39537 0.20339 0.39791 C 0.20365 0.40092 0.20352 0.40416 0.20417 0.40694 C 0.20495 0.41064 0.20651 0.41412 0.20756 0.41759 C 0.20795 0.4206 0.20795 0.42384 0.20847 0.42662 C 0.20873 0.42847 0.20964 0.42962 0.21016 0.43125 C 0.21081 0.4331 0.21146 0.43518 0.21185 0.43726 C 0.21511 0.45462 0.21172 0.44444 0.21524 0.45393 C 0.21589 0.45787 0.21628 0.46203 0.21693 0.46597 C 0.21732 0.46759 0.21758 0.46898 0.21784 0.4706 C 0.22071 0.48935 0.21836 0.47685 0.22045 0.48726 C 0.22058 0.51087 0.22266 0.69212 0.22045 0.70856 C 0.21927 0.71712 0.21055 0.70532 0.20586 0.70254 C 0.20508 0.70185 0.20417 0.70138 0.20339 0.70092 C 0.20222 0.70046 0.20104 0.70023 0.19987 0.6993 C 0.1974 0.69768 0.19245 0.69189 0.1905 0.69027 C 0.18894 0.68888 0.18711 0.68842 0.18542 0.68726 C 0.17409 0.67893 0.18698 0.68611 0.17435 0.67962 C 0.15521 0.65555 0.18282 0.68888 0.16068 0.66759 C 0.13789 0.6456 0.15586 0.65717 0.14284 0.6493 C 0.13698 0.64074 0.13086 0.63125 0.12409 0.62523 C 0.12123 0.62268 0.11823 0.6206 0.11537 0.61759 C 0.10977 0.61111 0.10456 0.6037 0.09935 0.59629 C 0.09649 0.59236 0.09375 0.58773 0.09089 0.58425 C 0.08763 0.58055 0.08386 0.5787 0.08047 0.57523 C 0.07318 0.56759 0.0668 0.55763 0.05925 0.55092 C 0.05573 0.54791 0.05222 0.54537 0.04909 0.54189 C 0.04128 0.53333 0.03399 0.52291 0.02604 0.51458 C 0.01771 0.50601 0.00899 0.49884 0.00131 0.48888 L -0.02422 0.45555 C -0.02877 0.44976 -0.03333 0.44444 -0.03789 0.43888 C -0.04036 0.43564 -0.0608 0.40995 -0.06432 0.40555 C -0.0681 0.40046 -0.07161 0.39513 -0.07539 0.39027 C -0.07929 0.38518 -0.08333 0.38009 -0.08737 0.37523 L -0.09922 0.35995 C -0.10325 0.35486 -0.10729 0.35 -0.11119 0.3449 C -0.1138 0.34143 -0.11627 0.33773 -0.11888 0.33425 C -0.12278 0.32916 -0.12682 0.32407 -0.13073 0.31898 C -0.14284 0.30347 -0.13802 0.30925 -0.15117 0.29328 C -0.15377 0.29027 -0.15638 0.28726 -0.15885 0.28425 C -0.16198 0.28055 -0.16549 0.278 -0.16823 0.27361 C -0.1914 0.23796 -0.17135 0.26759 -0.19049 0.24189 C -0.19218 0.23935 -0.19375 0.23657 -0.19557 0.23425 C -0.19974 0.22893 -0.20468 0.22546 -0.20833 0.21898 C -0.21133 0.21365 -0.21289 0.21064 -0.21679 0.20532 C -0.21823 0.2037 -0.21966 0.20254 -0.22109 0.20092 C -0.22278 0.19884 -0.22448 0.19675 -0.22617 0.1949 C -0.22994 0.18495 -0.22812 0.18888 -0.23737 0.17662 C -0.23841 0.175 -0.23958 0.17337 -0.24075 0.17199 C -0.24205 0.17037 -0.24362 0.16921 -0.24492 0.16759 C -0.25078 0.16018 -0.24752 0.16365 -0.25182 0.15694 C -0.25351 0.15439 -0.25508 0.15162 -0.2569 0.1493 C -0.2582 0.14768 -0.25989 0.14675 -0.26119 0.1449 C -0.26393 0.1405 -0.26627 0.13564 -0.26888 0.13125 C -0.26966 0.12962 -0.27044 0.128 -0.27135 0.12662 C -0.27487 0.12152 -0.2776 0.11504 -0.28164 0.11157 C -0.28281 0.11041 -0.28411 0.10995 -0.28502 0.10833 C -0.28919 0.10254 -0.28958 0.10092 -0.29179 0.0949 C -0.29153 0.09236 -0.29192 0.08912 -0.29101 0.08726 C -0.29023 0.08564 -0.28867 0.08657 -0.28763 0.08564 C -0.27734 0.07754 -0.2914 0.0824 -0.27304 0.07962 C -0.26771 0.07754 -0.26237 0.07546 -0.2569 0.07361 C -0.24935 0.07106 -0.24544 0.07037 -0.23815 0.06898 C -0.22591 0.06365 -0.23646 0.06759 -0.2194 0.06458 C -0.21771 0.06412 -0.21601 0.06342 -0.21432 0.06296 C -0.21198 0.0625 -0.20976 0.06203 -0.20742 0.06157 C -0.20638 0.06041 -0.20534 0.05879 -0.20403 0.05833 C -0.20039 0.05717 -0.19674 0.0574 -0.19297 0.05694 C -0.19049 0.05648 -0.18789 0.05625 -0.18528 0.05532 C -0.18268 0.05462 -0.18021 0.05324 -0.1776 0.05231 C -0.17617 0.05185 -0.17487 0.05115 -0.17343 0.05092 C -0.16575 0.04953 -0.15039 0.04791 -0.15039 0.04814 C -0.13489 0.03865 -0.16106 0.05324 -0.13424 0.04328 C -0.13229 0.04259 -0.13086 0.04004 -0.12903 0.03865 C -0.12825 0.03819 -0.12734 0.03773 -0.12656 0.03726 C -0.12096 0.03449 -0.12083 0.03541 -0.11289 0.03425 C -0.11172 0.03379 -0.11067 0.0331 -0.1095 0.03263 C -0.10755 0.03194 -0.10547 0.03171 -0.10351 0.03125 C -0.09036 0.02824 -0.09088 0.02939 -0.072 0.02824 C -0.07031 0.02708 -0.06862 0.02592 -0.06679 0.025 C -0.06406 0.02384 -0.05833 0.02199 -0.05833 0.02222 C -0.05338 0.0162 -0.05677 0.01898 -0.04896 0.02199 Z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93" y="3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107</Words>
  <Application>Microsoft Office PowerPoint</Application>
  <PresentationFormat>寬螢幕</PresentationFormat>
  <Paragraphs>26</Paragraphs>
  <Slides>10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5" baseType="lpstr">
      <vt:lpstr>微軟正黑體</vt:lpstr>
      <vt:lpstr>Arial</vt:lpstr>
      <vt:lpstr>Trebuchet MS</vt:lpstr>
      <vt:lpstr>Wingdings 3</vt:lpstr>
      <vt:lpstr>多面向</vt:lpstr>
      <vt:lpstr>臺北市信義線一日遊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心得感想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臺北市信義線一日遊</dc:title>
  <dc:creator>原臺 張</dc:creator>
  <cp:lastModifiedBy>原臺 張</cp:lastModifiedBy>
  <cp:revision>12</cp:revision>
  <dcterms:created xsi:type="dcterms:W3CDTF">2018-11-20T10:23:32Z</dcterms:created>
  <dcterms:modified xsi:type="dcterms:W3CDTF">2018-11-22T11:32:28Z</dcterms:modified>
</cp:coreProperties>
</file>