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4" r:id="rId7"/>
    <p:sldId id="265" r:id="rId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B4861-C376-44CC-9BD9-B574FBD2AF8D}" type="datetimeFigureOut">
              <a:rPr lang="zh-TW" altLang="en-US" smtClean="0"/>
              <a:pPr/>
              <a:t>2017/10/17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AA62-5AD4-427A-91CD-32C2EDF1615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B4861-C376-44CC-9BD9-B574FBD2AF8D}" type="datetimeFigureOut">
              <a:rPr lang="zh-TW" altLang="en-US" smtClean="0"/>
              <a:pPr/>
              <a:t>2017/10/17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AA62-5AD4-427A-91CD-32C2EDF1615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B4861-C376-44CC-9BD9-B574FBD2AF8D}" type="datetimeFigureOut">
              <a:rPr lang="zh-TW" altLang="en-US" smtClean="0"/>
              <a:pPr/>
              <a:t>2017/10/17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AA62-5AD4-427A-91CD-32C2EDF1615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B4861-C376-44CC-9BD9-B574FBD2AF8D}" type="datetimeFigureOut">
              <a:rPr lang="zh-TW" altLang="en-US" smtClean="0"/>
              <a:pPr/>
              <a:t>2017/10/17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AA62-5AD4-427A-91CD-32C2EDF1615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B4861-C376-44CC-9BD9-B574FBD2AF8D}" type="datetimeFigureOut">
              <a:rPr lang="zh-TW" altLang="en-US" smtClean="0"/>
              <a:pPr/>
              <a:t>2017/10/17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AA62-5AD4-427A-91CD-32C2EDF1615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B4861-C376-44CC-9BD9-B574FBD2AF8D}" type="datetimeFigureOut">
              <a:rPr lang="zh-TW" altLang="en-US" smtClean="0"/>
              <a:pPr/>
              <a:t>2017/10/17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AA62-5AD4-427A-91CD-32C2EDF1615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B4861-C376-44CC-9BD9-B574FBD2AF8D}" type="datetimeFigureOut">
              <a:rPr lang="zh-TW" altLang="en-US" smtClean="0"/>
              <a:pPr/>
              <a:t>2017/10/17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AA62-5AD4-427A-91CD-32C2EDF1615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B4861-C376-44CC-9BD9-B574FBD2AF8D}" type="datetimeFigureOut">
              <a:rPr lang="zh-TW" altLang="en-US" smtClean="0"/>
              <a:pPr/>
              <a:t>2017/10/17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AA62-5AD4-427A-91CD-32C2EDF1615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B4861-C376-44CC-9BD9-B574FBD2AF8D}" type="datetimeFigureOut">
              <a:rPr lang="zh-TW" altLang="en-US" smtClean="0"/>
              <a:pPr/>
              <a:t>2017/10/17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AA62-5AD4-427A-91CD-32C2EDF1615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B4861-C376-44CC-9BD9-B574FBD2AF8D}" type="datetimeFigureOut">
              <a:rPr lang="zh-TW" altLang="en-US" smtClean="0"/>
              <a:pPr/>
              <a:t>2017/10/17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AA62-5AD4-427A-91CD-32C2EDF1615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B4861-C376-44CC-9BD9-B574FBD2AF8D}" type="datetimeFigureOut">
              <a:rPr lang="zh-TW" altLang="en-US" smtClean="0"/>
              <a:pPr/>
              <a:t>2017/10/17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AA62-5AD4-427A-91CD-32C2EDF1615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1B4861-C376-44CC-9BD9-B574FBD2AF8D}" type="datetimeFigureOut">
              <a:rPr lang="zh-TW" altLang="en-US" smtClean="0"/>
              <a:pPr/>
              <a:t>2017/10/17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DA0AA62-5AD4-427A-91CD-32C2EDF1615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51720" y="548680"/>
            <a:ext cx="5904656" cy="1584176"/>
          </a:xfrm>
        </p:spPr>
        <p:txBody>
          <a:bodyPr/>
          <a:lstStyle/>
          <a:p>
            <a:pPr algn="dist"/>
            <a:r>
              <a:rPr lang="zh-TW" altLang="en-US" sz="6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itchFamily="49" charset="-122"/>
                <a:ea typeface="KaiTi" pitchFamily="49" charset="-122"/>
              </a:rPr>
              <a:t>澎湖之旅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sz="3000" dirty="0" smtClean="0"/>
              <a:t>                                        60706 </a:t>
            </a:r>
            <a:r>
              <a:rPr lang="zh-TW" altLang="en-US" sz="3000" dirty="0" smtClean="0"/>
              <a:t>程元廷</a:t>
            </a:r>
            <a:endParaRPr lang="zh-TW" altLang="en-US" sz="3000" dirty="0"/>
          </a:p>
        </p:txBody>
      </p:sp>
    </p:spTree>
    <p:extLst>
      <p:ext uri="{BB962C8B-B14F-4D97-AF65-F5344CB8AC3E}">
        <p14:creationId xmlns="" xmlns:p14="http://schemas.microsoft.com/office/powerpoint/2010/main" val="344416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35696" y="4372168"/>
            <a:ext cx="6470104" cy="1649120"/>
          </a:xfrm>
        </p:spPr>
        <p:txBody>
          <a:bodyPr/>
          <a:lstStyle/>
          <a:p>
            <a:r>
              <a:rPr lang="zh-TW" altLang="en-US" sz="2500" dirty="0" smtClean="0"/>
              <a:t>一大早我們去台北松山機場搭飛機</a:t>
            </a:r>
            <a:r>
              <a:rPr lang="en-US" altLang="zh-TW" sz="2500" dirty="0" smtClean="0"/>
              <a:t/>
            </a:r>
            <a:br>
              <a:rPr lang="en-US" altLang="zh-TW" sz="2500" dirty="0" smtClean="0"/>
            </a:br>
            <a:r>
              <a:rPr lang="zh-TW" altLang="en-US" sz="2500" dirty="0"/>
              <a:t>這是我第</a:t>
            </a:r>
            <a:r>
              <a:rPr lang="en-US" altLang="zh-TW" sz="2500" dirty="0"/>
              <a:t>2</a:t>
            </a:r>
            <a:r>
              <a:rPr lang="zh-TW" altLang="en-US" sz="2500" dirty="0"/>
              <a:t>次搭飛機出去</a:t>
            </a:r>
            <a:r>
              <a:rPr lang="zh-TW" altLang="en-US" sz="2500" dirty="0" smtClean="0"/>
              <a:t>玩</a:t>
            </a:r>
            <a:r>
              <a:rPr lang="en-US" altLang="zh-TW" sz="2500" dirty="0" smtClean="0"/>
              <a:t/>
            </a:r>
            <a:br>
              <a:rPr lang="en-US" altLang="zh-TW" sz="2500" dirty="0" smtClean="0"/>
            </a:br>
            <a:r>
              <a:rPr lang="zh-TW" altLang="en-US" sz="2500" dirty="0" smtClean="0"/>
              <a:t>昨天晚上我還興奮到睡不著哈哈</a:t>
            </a:r>
            <a:endParaRPr lang="zh-TW" altLang="en-US" sz="2500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5112568" cy="3832696"/>
          </a:xfrm>
        </p:spPr>
      </p:pic>
      <p:pic>
        <p:nvPicPr>
          <p:cNvPr id="6" name="內容版面配置區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556792"/>
            <a:ext cx="3346450" cy="2509837"/>
          </a:xfrm>
        </p:spPr>
      </p:pic>
    </p:spTree>
    <p:extLst>
      <p:ext uri="{BB962C8B-B14F-4D97-AF65-F5344CB8AC3E}">
        <p14:creationId xmlns="" xmlns:p14="http://schemas.microsoft.com/office/powerpoint/2010/main" val="168406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-531440"/>
            <a:ext cx="4392488" cy="6192688"/>
          </a:xfrm>
        </p:spPr>
        <p:txBody>
          <a:bodyPr/>
          <a:lstStyle/>
          <a:p>
            <a:r>
              <a:rPr lang="zh-TW" altLang="en-US" sz="2500" dirty="0" smtClean="0"/>
              <a:t>我們到澎湖之後就騎車去逛逛， 晚上的時候就去碼頭搭船到</a:t>
            </a:r>
            <a:r>
              <a:rPr lang="zh-TW" altLang="en-US" sz="2500" dirty="0" smtClean="0"/>
              <a:t>海外</a:t>
            </a:r>
            <a:r>
              <a:rPr lang="zh-TW" altLang="en-US" sz="2500" dirty="0" smtClean="0"/>
              <a:t>釣</a:t>
            </a:r>
            <a:r>
              <a:rPr lang="zh-TW" altLang="en-US" sz="2500" dirty="0" smtClean="0"/>
              <a:t>小</a:t>
            </a:r>
            <a:r>
              <a:rPr lang="zh-TW" altLang="en-US" sz="2500" dirty="0" smtClean="0"/>
              <a:t>管 ，大家那時候都很興奮想說</a:t>
            </a:r>
            <a:r>
              <a:rPr lang="zh-TW" altLang="en-US" sz="2500" dirty="0" smtClean="0"/>
              <a:t>可以釣很多</a:t>
            </a:r>
            <a:r>
              <a:rPr lang="zh-TW" altLang="en-US" sz="2500" dirty="0" smtClean="0"/>
              <a:t>隻， 過了半小時後都沒人掉到，我經過耐心的等待終於被</a:t>
            </a:r>
            <a:r>
              <a:rPr lang="zh-TW" altLang="en-US" sz="2500" dirty="0" smtClean="0"/>
              <a:t>我釣到了</a:t>
            </a:r>
            <a:r>
              <a:rPr lang="en-US" altLang="zh-TW" sz="2500" dirty="0" smtClean="0"/>
              <a:t>〈</a:t>
            </a:r>
            <a:r>
              <a:rPr lang="zh-TW" altLang="en-US" sz="2500" dirty="0" smtClean="0"/>
              <a:t>聽說船上只有</a:t>
            </a:r>
            <a:r>
              <a:rPr lang="en-US" altLang="zh-TW" sz="2500" dirty="0" smtClean="0"/>
              <a:t>3</a:t>
            </a:r>
            <a:r>
              <a:rPr lang="zh-TW" altLang="en-US" sz="2500" dirty="0" smtClean="0"/>
              <a:t>個人掉到 而我就是其中一個真的</a:t>
            </a:r>
            <a:r>
              <a:rPr lang="zh-TW" altLang="en-US" sz="2500" dirty="0" smtClean="0"/>
              <a:t>很興運</a:t>
            </a:r>
            <a:r>
              <a:rPr lang="en-US" altLang="zh-TW" sz="2500" dirty="0" smtClean="0"/>
              <a:t>〉</a:t>
            </a:r>
            <a:r>
              <a:rPr lang="zh-TW" altLang="en-US" sz="2500" dirty="0" smtClean="0"/>
              <a:t>之後可憐的小管就被船長抓去煮小管麵線給大家吃</a:t>
            </a:r>
            <a:endParaRPr lang="zh-TW" altLang="en-US" sz="2500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892" y="731838"/>
            <a:ext cx="3669040" cy="4894262"/>
          </a:xfrm>
        </p:spPr>
      </p:pic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51521" y="5733256"/>
            <a:ext cx="648072" cy="936104"/>
          </a:xfrm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422965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3" y="116633"/>
            <a:ext cx="2088231" cy="864096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225" y="1673508"/>
            <a:ext cx="4016375" cy="3010922"/>
          </a:xfrm>
        </p:spPr>
      </p:pic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23528" y="1484784"/>
            <a:ext cx="4140897" cy="3816424"/>
          </a:xfrm>
        </p:spPr>
        <p:txBody>
          <a:bodyPr>
            <a:normAutofit/>
          </a:bodyPr>
          <a:lstStyle/>
          <a:p>
            <a:r>
              <a:rPr lang="zh-TW" altLang="en-US" sz="2500" dirty="0" smtClean="0"/>
              <a:t>我們搭了</a:t>
            </a:r>
            <a:r>
              <a:rPr lang="en-US" altLang="zh-TW" sz="2500" dirty="0" smtClean="0"/>
              <a:t>1</a:t>
            </a:r>
            <a:r>
              <a:rPr lang="zh-TW" altLang="en-US" sz="2500" dirty="0" smtClean="0"/>
              <a:t>個多小時才到望</a:t>
            </a:r>
            <a:r>
              <a:rPr lang="zh-TW" altLang="en-US" sz="2500" smtClean="0"/>
              <a:t>安 </a:t>
            </a:r>
            <a:r>
              <a:rPr lang="zh-TW" altLang="en-US" sz="2500" smtClean="0"/>
              <a:t>七美</a:t>
            </a:r>
            <a:endParaRPr lang="en-US" altLang="zh-TW" sz="2500" dirty="0" smtClean="0"/>
          </a:p>
          <a:p>
            <a:r>
              <a:rPr lang="zh-TW" altLang="en-US" sz="2500" dirty="0"/>
              <a:t>再船上一直</a:t>
            </a:r>
            <a:r>
              <a:rPr lang="zh-TW" altLang="en-US" sz="2500" dirty="0" smtClean="0"/>
              <a:t>晃頭很暈， </a:t>
            </a:r>
            <a:r>
              <a:rPr lang="zh-TW" altLang="en-US" sz="2500" dirty="0"/>
              <a:t>所以就先</a:t>
            </a:r>
            <a:r>
              <a:rPr lang="zh-TW" altLang="en-US" sz="2500" dirty="0" smtClean="0"/>
              <a:t>睡了一下 ，這裡的風景很美 ，旁邊這張是小台灣喲 </a:t>
            </a:r>
            <a:endParaRPr lang="zh-TW" altLang="en-US" sz="2500" dirty="0"/>
          </a:p>
        </p:txBody>
      </p:sp>
    </p:spTree>
    <p:extLst>
      <p:ext uri="{BB962C8B-B14F-4D97-AF65-F5344CB8AC3E}">
        <p14:creationId xmlns="" xmlns:p14="http://schemas.microsoft.com/office/powerpoint/2010/main" val="52923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4437112"/>
            <a:ext cx="7056784" cy="2009160"/>
          </a:xfrm>
        </p:spPr>
        <p:txBody>
          <a:bodyPr/>
          <a:lstStyle/>
          <a:p>
            <a:r>
              <a:rPr lang="zh-TW" altLang="en-US" sz="4000" dirty="0" smtClean="0"/>
              <a:t>澎湖很好玩</a:t>
            </a: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zh-TW" altLang="en-US" sz="4000" dirty="0" smtClean="0"/>
              <a:t>有機會的話可以去玩看看</a:t>
            </a:r>
            <a:r>
              <a:rPr lang="en-US" altLang="zh-TW" sz="3500" dirty="0" smtClean="0"/>
              <a:t/>
            </a:r>
            <a:br>
              <a:rPr lang="en-US" altLang="zh-TW" sz="3500" dirty="0" smtClean="0"/>
            </a:br>
            <a:r>
              <a:rPr lang="en-US" altLang="zh-TW" sz="3500" dirty="0" smtClean="0"/>
              <a:t/>
            </a:r>
            <a:br>
              <a:rPr lang="en-US" altLang="zh-TW" sz="3500" dirty="0" smtClean="0"/>
            </a:br>
            <a:endParaRPr lang="zh-TW" altLang="en-US" sz="35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0648"/>
            <a:ext cx="7272808" cy="4090955"/>
          </a:xfrm>
        </p:spPr>
      </p:pic>
    </p:spTree>
    <p:extLst>
      <p:ext uri="{BB962C8B-B14F-4D97-AF65-F5344CB8AC3E}">
        <p14:creationId xmlns="" xmlns:p14="http://schemas.microsoft.com/office/powerpoint/2010/main" val="287898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/>
          <p:cNvSpPr>
            <a:spLocks noGrp="1"/>
          </p:cNvSpPr>
          <p:nvPr>
            <p:ph type="subTitle" idx="1"/>
          </p:nvPr>
        </p:nvSpPr>
        <p:spPr>
          <a:xfrm>
            <a:off x="755576" y="1988840"/>
            <a:ext cx="7128791" cy="3945825"/>
          </a:xfrm>
        </p:spPr>
        <p:txBody>
          <a:bodyPr>
            <a:noAutofit/>
          </a:bodyPr>
          <a:lstStyle/>
          <a:p>
            <a:r>
              <a:rPr lang="zh-TW" altLang="en-US" sz="4000" dirty="0" smtClean="0"/>
              <a:t>這是我第一次去澎湖玩</a:t>
            </a:r>
            <a:r>
              <a:rPr lang="en-US" altLang="zh-TW" sz="4000" dirty="0" smtClean="0"/>
              <a:t>,</a:t>
            </a:r>
            <a:r>
              <a:rPr lang="zh-TW" altLang="en-US" sz="4000" dirty="0" smtClean="0"/>
              <a:t>我們是坐飛機去的</a:t>
            </a:r>
            <a:r>
              <a:rPr lang="en-US" altLang="zh-TW" sz="4000" dirty="0" smtClean="0"/>
              <a:t>,</a:t>
            </a:r>
            <a:r>
              <a:rPr lang="zh-TW" altLang="en-US" sz="4000" dirty="0" smtClean="0"/>
              <a:t>我最喜歡的是釣小管</a:t>
            </a:r>
            <a:r>
              <a:rPr lang="en-US" altLang="zh-TW" sz="4000" dirty="0" smtClean="0"/>
              <a:t>,</a:t>
            </a:r>
            <a:r>
              <a:rPr lang="zh-TW" altLang="en-US" sz="4000" dirty="0" smtClean="0"/>
              <a:t>因為在釣小管的時候</a:t>
            </a:r>
            <a:r>
              <a:rPr lang="en-US" altLang="zh-TW" sz="4000" dirty="0" smtClean="0"/>
              <a:t>,</a:t>
            </a:r>
            <a:r>
              <a:rPr lang="zh-TW" altLang="en-US" sz="4000" dirty="0" smtClean="0"/>
              <a:t>魚竿要上下的動</a:t>
            </a:r>
            <a:r>
              <a:rPr lang="en-US" altLang="zh-TW" sz="4000" dirty="0" smtClean="0"/>
              <a:t>,</a:t>
            </a:r>
            <a:r>
              <a:rPr lang="zh-TW" altLang="en-US" sz="4000" dirty="0" smtClean="0"/>
              <a:t>而且我們是用假餌釣的</a:t>
            </a:r>
            <a:r>
              <a:rPr lang="en-US" altLang="zh-TW" sz="4000" dirty="0" smtClean="0"/>
              <a:t>,</a:t>
            </a:r>
            <a:r>
              <a:rPr lang="zh-TW" altLang="en-US" sz="4000" dirty="0" smtClean="0"/>
              <a:t>所以我們掉的很晚</a:t>
            </a:r>
            <a:r>
              <a:rPr lang="en-US" altLang="zh-TW" sz="4000" dirty="0" smtClean="0"/>
              <a:t>,</a:t>
            </a:r>
            <a:r>
              <a:rPr lang="zh-TW" altLang="en-US" sz="4000" dirty="0" smtClean="0"/>
              <a:t>所以我覺得很有趣</a:t>
            </a:r>
            <a:r>
              <a:rPr lang="en-US" altLang="zh-TW" sz="4000" dirty="0" smtClean="0"/>
              <a:t>,</a:t>
            </a:r>
            <a:r>
              <a:rPr lang="zh-TW" altLang="en-US" sz="4000" dirty="0" smtClean="0"/>
              <a:t>希望下次我還可以去澎湖玩</a:t>
            </a:r>
            <a:r>
              <a:rPr lang="zh-TW" altLang="en-US" sz="4000" dirty="0" smtClean="0">
                <a:latin typeface="新細明體"/>
                <a:ea typeface="新細明體"/>
              </a:rPr>
              <a:t>。</a:t>
            </a:r>
            <a:endParaRPr lang="zh-TW" altLang="en-US" sz="4000" dirty="0"/>
          </a:p>
        </p:txBody>
      </p:sp>
      <p:sp>
        <p:nvSpPr>
          <p:cNvPr id="3" name="標題 2"/>
          <p:cNvSpPr>
            <a:spLocks noGrp="1"/>
          </p:cNvSpPr>
          <p:nvPr>
            <p:ph type="ctrTitle"/>
          </p:nvPr>
        </p:nvSpPr>
        <p:spPr>
          <a:xfrm>
            <a:off x="817581" y="260649"/>
            <a:ext cx="7175351" cy="1656184"/>
          </a:xfrm>
        </p:spPr>
        <p:txBody>
          <a:bodyPr/>
          <a:lstStyle/>
          <a:p>
            <a:r>
              <a:rPr lang="zh-TW" altLang="en-US" dirty="0" smtClean="0"/>
              <a:t>           心得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627784" y="2060848"/>
            <a:ext cx="4824536" cy="1143000"/>
          </a:xfrm>
        </p:spPr>
        <p:txBody>
          <a:bodyPr/>
          <a:lstStyle/>
          <a:p>
            <a:pPr>
              <a:buNone/>
            </a:pPr>
            <a:r>
              <a:rPr lang="zh-TW" altLang="en-US" dirty="0" smtClean="0"/>
              <a:t>  謝謝大家的聆聽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氣流">
  <a:themeElements>
    <a:clrScheme name="氣流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氣流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氣流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53</TotalTime>
  <Words>224</Words>
  <Application>Microsoft Office PowerPoint</Application>
  <PresentationFormat>如螢幕大小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8" baseType="lpstr">
      <vt:lpstr>氣流</vt:lpstr>
      <vt:lpstr>澎湖之旅</vt:lpstr>
      <vt:lpstr>一大早我們去台北松山機場搭飛機 這是我第2次搭飛機出去玩 昨天晚上我還興奮到睡不著哈哈</vt:lpstr>
      <vt:lpstr>我們到澎湖之後就騎車去逛逛， 晚上的時候就去碼頭搭船到海外釣小管 ，大家那時候都很興奮想說可以釣很多隻， 過了半小時後都沒人掉到，我經過耐心的等待終於被我釣到了〈聽說船上只有3個人掉到 而我就是其中一個真的很興運〉之後可憐的小管就被船長抓去煮小管麵線給大家吃</vt:lpstr>
      <vt:lpstr>投影片 4</vt:lpstr>
      <vt:lpstr>澎湖很好玩 有機會的話可以去玩看看  </vt:lpstr>
      <vt:lpstr>           心得</vt:lpstr>
      <vt:lpstr>  謝謝大家的聆聽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澎湖之旅</dc:title>
  <dc:creator>Your User Name</dc:creator>
  <cp:lastModifiedBy>Admin</cp:lastModifiedBy>
  <cp:revision>7</cp:revision>
  <dcterms:created xsi:type="dcterms:W3CDTF">2017-08-27T08:23:21Z</dcterms:created>
  <dcterms:modified xsi:type="dcterms:W3CDTF">2017-10-17T07:08:06Z</dcterms:modified>
</cp:coreProperties>
</file>