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</p:sldIdLst>
  <p:sldSz cx="9144000" cy="6858000" type="screen4x3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E10E-F9D6-43D6-9D18-2EB32C638698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81D62-4C26-48B6-AB7F-B74B14A047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4350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E10E-F9D6-43D6-9D18-2EB32C638698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81D62-4C26-48B6-AB7F-B74B14A047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0857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E10E-F9D6-43D6-9D18-2EB32C638698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81D62-4C26-48B6-AB7F-B74B14A047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61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E10E-F9D6-43D6-9D18-2EB32C638698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81D62-4C26-48B6-AB7F-B74B14A047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476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E10E-F9D6-43D6-9D18-2EB32C638698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81D62-4C26-48B6-AB7F-B74B14A047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73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E10E-F9D6-43D6-9D18-2EB32C638698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81D62-4C26-48B6-AB7F-B74B14A047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6113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E10E-F9D6-43D6-9D18-2EB32C638698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81D62-4C26-48B6-AB7F-B74B14A047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0732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E10E-F9D6-43D6-9D18-2EB32C638698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81D62-4C26-48B6-AB7F-B74B14A047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776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E10E-F9D6-43D6-9D18-2EB32C638698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81D62-4C26-48B6-AB7F-B74B14A047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060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E10E-F9D6-43D6-9D18-2EB32C638698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81D62-4C26-48B6-AB7F-B74B14A047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267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E10E-F9D6-43D6-9D18-2EB32C638698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81D62-4C26-48B6-AB7F-B74B14A047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431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DE10E-F9D6-43D6-9D18-2EB32C638698}" type="datetimeFigureOut">
              <a:rPr lang="zh-TW" altLang="en-US" smtClean="0"/>
              <a:t>2021/9/10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81D62-4C26-48B6-AB7F-B74B14A047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170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26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73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28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31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60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70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05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18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26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34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28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82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8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25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74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78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57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22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28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0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73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77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18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49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02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9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91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23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82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60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53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44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21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55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030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2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698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10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232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11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7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02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11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05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475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88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589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946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150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129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515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519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49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087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40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364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857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788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156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733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642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902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245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704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217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02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201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724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23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091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634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287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328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43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148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192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62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143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102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20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834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470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940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479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51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27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如螢幕大小 (4:3)</PresentationFormat>
  <Paragraphs>0</Paragraphs>
  <Slides>86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86</vt:i4>
      </vt:variant>
    </vt:vector>
  </HeadingPairs>
  <TitlesOfParts>
    <vt:vector size="91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csps</dc:creator>
  <cp:lastModifiedBy>csps</cp:lastModifiedBy>
  <cp:revision>1</cp:revision>
  <dcterms:created xsi:type="dcterms:W3CDTF">2021-09-10T05:11:48Z</dcterms:created>
  <dcterms:modified xsi:type="dcterms:W3CDTF">2021-09-10T05:12:06Z</dcterms:modified>
</cp:coreProperties>
</file>