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B5AC2-D644-4F51-BF06-E3D23C2033E9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85C43-F1C5-4241-BCE5-868B2055E2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68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85C43-F1C5-4241-BCE5-868B2055E25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06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85C43-F1C5-4241-BCE5-868B2055E25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10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280-8A83-44A2-9787-CD3E9474D1D8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F4B-047A-4DD1-98E6-118D70ADD6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280-8A83-44A2-9787-CD3E9474D1D8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F4B-047A-4DD1-98E6-118D70ADD6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280-8A83-44A2-9787-CD3E9474D1D8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F4B-047A-4DD1-98E6-118D70ADD6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280-8A83-44A2-9787-CD3E9474D1D8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F4B-047A-4DD1-98E6-118D70ADD6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280-8A83-44A2-9787-CD3E9474D1D8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F4B-047A-4DD1-98E6-118D70ADD6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280-8A83-44A2-9787-CD3E9474D1D8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F4B-047A-4DD1-98E6-118D70ADD6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280-8A83-44A2-9787-CD3E9474D1D8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F4B-047A-4DD1-98E6-118D70ADD6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280-8A83-44A2-9787-CD3E9474D1D8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F4B-047A-4DD1-98E6-118D70ADD6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280-8A83-44A2-9787-CD3E9474D1D8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F4B-047A-4DD1-98E6-118D70ADD6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280-8A83-44A2-9787-CD3E9474D1D8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5F4B-047A-4DD1-98E6-118D70ADD69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280-8A83-44A2-9787-CD3E9474D1D8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325F4B-047A-4DD1-98E6-118D70ADD69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318280-8A83-44A2-9787-CD3E9474D1D8}" type="datetimeFigureOut">
              <a:rPr lang="zh-TW" altLang="en-US" smtClean="0"/>
              <a:t>2017/9/5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325F4B-047A-4DD1-98E6-118D70ADD69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396552" y="1095127"/>
            <a:ext cx="7772400" cy="1872208"/>
          </a:xfrm>
        </p:spPr>
        <p:txBody>
          <a:bodyPr>
            <a:noAutofit/>
            <a:scene3d>
              <a:camera prst="perspectiveRigh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zh-TW" altLang="en-US" sz="9600" dirty="0" smtClean="0">
                <a:ln>
                  <a:solidFill>
                    <a:sysClr val="windowText" lastClr="000000"/>
                  </a:solidFill>
                </a:ln>
                <a:solidFill>
                  <a:srgbClr val="33CC33"/>
                </a:solidFill>
                <a:latin typeface="GulimChe" panose="020B0609000101010101" pitchFamily="49" charset="-127"/>
                <a:ea typeface="GulimChe" panose="020B0609000101010101" pitchFamily="49" charset="-127"/>
                <a:cs typeface="Arial Unicode MS" panose="020B0604020202020204" pitchFamily="34" charset="-120"/>
              </a:rPr>
              <a:t>澎湖之旅</a:t>
            </a:r>
            <a:endParaRPr lang="zh-TW" altLang="en-US" sz="9600" dirty="0">
              <a:ln>
                <a:solidFill>
                  <a:sysClr val="windowText" lastClr="000000"/>
                </a:solidFill>
              </a:ln>
              <a:solidFill>
                <a:srgbClr val="33CC33"/>
              </a:solidFill>
              <a:latin typeface="GulimChe" panose="020B0609000101010101" pitchFamily="49" charset="-127"/>
              <a:ea typeface="GulimChe" panose="020B0609000101010101" pitchFamily="49" charset="-127"/>
              <a:cs typeface="Arial Unicode MS" panose="020B060402020202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TW" alt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zh-TW" alt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                       </a:t>
            </a:r>
            <a:r>
              <a:rPr lang="zh-TW" altLang="en-US" sz="9600" dirty="0" smtClean="0"/>
              <a:t>感想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這次的旅遊原因主要是要去那裡看阿公阿嬤，其它的時間會出去</a:t>
            </a:r>
            <a:r>
              <a:rPr lang="zh-TW" altLang="en-US" dirty="0"/>
              <a:t>走走。</a:t>
            </a:r>
            <a:r>
              <a:rPr lang="zh-TW" altLang="en-US" dirty="0" smtClean="0"/>
              <a:t>旅遊完後我覺得一定要去澎湖走走，但是也要愛護大自然， 不然有一天那些美麗的風景就會消失不見。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571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-1179512"/>
            <a:ext cx="8229600" cy="5461216"/>
          </a:xfrm>
        </p:spPr>
        <p:txBody>
          <a:bodyPr>
            <a:normAutofit/>
          </a:bodyPr>
          <a:lstStyle/>
          <a:p>
            <a:r>
              <a:rPr lang="en-US" altLang="zh-TW" sz="9600" dirty="0" smtClean="0"/>
              <a:t>THE END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1316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800" dirty="0" smtClean="0"/>
              <a:t>跨海大橋 </a:t>
            </a:r>
            <a:endParaRPr lang="zh-TW" altLang="en-US" sz="8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529" y="2708920"/>
            <a:ext cx="29523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99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澎湖跨海大橋連接澎湖群島之中的兩大島，白沙島與西嶼島，是澎湖群島主要交通要道之</a:t>
            </a:r>
            <a:r>
              <a:rPr lang="zh-TW" altLang="en-US" sz="2800" dirty="0" smtClean="0">
                <a:solidFill>
                  <a:srgbClr val="000099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一 ，是觀光客必去的景點。</a:t>
            </a:r>
            <a:endParaRPr lang="zh-TW" altLang="en-US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16960"/>
            <a:ext cx="554196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28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9600" dirty="0" smtClean="0"/>
              <a:t>  </a:t>
            </a:r>
            <a:endParaRPr lang="zh-TW" altLang="en-US" sz="9600" dirty="0"/>
          </a:p>
        </p:txBody>
      </p:sp>
      <p:pic>
        <p:nvPicPr>
          <p:cNvPr id="5" name="Picture 2" descr="C:\Users\Jimmy\Desktop\祐\DSC_0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91" y="188640"/>
            <a:ext cx="444506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95536" y="764704"/>
            <a:ext cx="23042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800" dirty="0"/>
              <a:t>漁夫雕塑</a:t>
            </a:r>
          </a:p>
        </p:txBody>
      </p:sp>
    </p:spTree>
    <p:extLst>
      <p:ext uri="{BB962C8B-B14F-4D97-AF65-F5344CB8AC3E}">
        <p14:creationId xmlns:p14="http://schemas.microsoft.com/office/powerpoint/2010/main" val="22286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204864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9600" dirty="0">
                <a:latin typeface="新細明體"/>
              </a:rPr>
              <a:t>地質地貌</a:t>
            </a:r>
            <a:r>
              <a:rPr lang="en-US" altLang="zh-TW" sz="9600" dirty="0">
                <a:latin typeface="新細明體"/>
                <a:ea typeface="新細明體"/>
              </a:rPr>
              <a:t/>
            </a:r>
            <a:br>
              <a:rPr lang="en-US" altLang="zh-TW" sz="9600" dirty="0">
                <a:latin typeface="新細明體"/>
                <a:ea typeface="新細明體"/>
              </a:rPr>
            </a:br>
            <a:r>
              <a:rPr lang="zh-TW" altLang="en-US" sz="9600" dirty="0" smtClean="0"/>
              <a:t> 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US" altLang="zh-TW" dirty="0"/>
              <a:t>90</a:t>
            </a:r>
            <a:r>
              <a:rPr lang="zh-TW" altLang="en-US" dirty="0"/>
              <a:t>個大小不等的島嶼裡面，除了最西邊的花嶼是由安山岩組成之外，其他都是由玄武岩組成。群島的熔岩是於約 </a:t>
            </a:r>
            <a:r>
              <a:rPr lang="en-US" altLang="zh-TW" dirty="0"/>
              <a:t>1740 </a:t>
            </a:r>
            <a:r>
              <a:rPr lang="zh-TW" altLang="en-US" dirty="0"/>
              <a:t>萬年前至 </a:t>
            </a:r>
            <a:r>
              <a:rPr lang="en-US" altLang="zh-TW" dirty="0"/>
              <a:t>800 </a:t>
            </a:r>
            <a:r>
              <a:rPr lang="zh-TW" altLang="en-US" dirty="0"/>
              <a:t>萬年前，由許多小的裂隙孔洞噴出</a:t>
            </a:r>
            <a:r>
              <a:rPr lang="zh-TW" altLang="en-US" dirty="0" smtClean="0"/>
              <a:t>。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3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800" dirty="0" smtClean="0"/>
              <a:t>西嶼鄉介紹</a:t>
            </a:r>
            <a:endParaRPr lang="zh-TW" altLang="en-US" sz="8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西嶼是澎湖群島中的第二大島，因為位於澎湖本島的西邊所以被稱為「西嶼」，西嶼的別稱為「漁翁島」，是因為自古台灣海峽的漁產就極為豐富，有許多的漁船在西嶼的西邊海域進行作業，捕魚的人員和船隻數量極多，漁翁島的名稱由此而來，漁翁島（</a:t>
            </a:r>
            <a:r>
              <a:rPr lang="en-US" altLang="zh-TW" dirty="0"/>
              <a:t>Pescadores</a:t>
            </a:r>
            <a:r>
              <a:rPr lang="zh-TW" altLang="en-US" dirty="0"/>
              <a:t>）也成為歐洲人對澎湖群島的通稱。</a:t>
            </a:r>
          </a:p>
        </p:txBody>
      </p:sp>
    </p:spTree>
    <p:extLst>
      <p:ext uri="{BB962C8B-B14F-4D97-AF65-F5344CB8AC3E}">
        <p14:creationId xmlns:p14="http://schemas.microsoft.com/office/powerpoint/2010/main" val="6055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漁翁島燈塔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400" dirty="0"/>
              <a:t>古稱西嶼塔燈，是一座位於臺灣澎湖縣西嶼鄉外垵村西南端吃仔尾的燈塔，為臺灣最古老燈塔之一，隸屬中華民國交通部航港局管轄。該燈塔</a:t>
            </a:r>
            <a:r>
              <a:rPr lang="zh-TW" altLang="en-US" sz="4400" dirty="0" smtClean="0"/>
              <a:t>下 </a:t>
            </a:r>
            <a:r>
              <a:rPr lang="en-US" altLang="zh-TW" sz="4400" dirty="0" smtClean="0"/>
              <a:t>3</a:t>
            </a:r>
            <a:r>
              <a:rPr lang="zh-TW" altLang="en-US" sz="4400" dirty="0"/>
              <a:t>座燈塔及燈杆，即查母嶼燈塔 、浮塭燈杆、海墘岩燈杆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258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竹灣村</a:t>
            </a:r>
            <a:r>
              <a:rPr lang="zh-TW" altLang="en-US" sz="48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大義宮</a:t>
            </a:r>
            <a:r>
              <a:rPr lang="zh-TW" altLang="en-US" sz="4800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關聖帝君繞境</a:t>
            </a:r>
            <a:endParaRPr lang="zh-TW" altLang="en-US" sz="48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098" name="Picture 2" descr="C:\Users\Jimmy\Desktop\祐\DSC_03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7136" y="1935163"/>
            <a:ext cx="2689727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 rot="20059341">
            <a:off x="2560353" y="3089312"/>
            <a:ext cx="439094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200" dirty="0" smtClean="0">
                <a:solidFill>
                  <a:srgbClr val="0070C0"/>
                </a:solidFill>
              </a:rPr>
              <a:t>煙火表演</a:t>
            </a:r>
            <a:endParaRPr lang="zh-TW" altLang="en-US" sz="8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9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800" dirty="0" smtClean="0"/>
              <a:t>刺河豚</a:t>
            </a:r>
            <a:endParaRPr lang="zh-TW" altLang="en-US" sz="8800" dirty="0"/>
          </a:p>
        </p:txBody>
      </p:sp>
      <p:pic>
        <p:nvPicPr>
          <p:cNvPr id="5122" name="Picture 2" descr="C:\Users\Jimmy\Desktop\祐\DSC_0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851044"/>
            <a:ext cx="2069679" cy="330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笑臉 3"/>
          <p:cNvSpPr/>
          <p:nvPr/>
        </p:nvSpPr>
        <p:spPr>
          <a:xfrm rot="10800000" flipV="1">
            <a:off x="6876256" y="138530"/>
            <a:ext cx="1728192" cy="144016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C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 rot="20251381">
            <a:off x="1536288" y="3148939"/>
            <a:ext cx="587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CC0000"/>
                </a:solidFill>
              </a:rPr>
              <a:t>內垵村碼頭釣到的</a:t>
            </a:r>
            <a:endParaRPr lang="zh-TW" altLang="en-US" sz="5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8800" dirty="0" smtClean="0"/>
              <a:t>去潮間帶尋寶</a:t>
            </a:r>
            <a:endParaRPr lang="zh-TW" altLang="en-US" sz="8800" dirty="0"/>
          </a:p>
        </p:txBody>
      </p:sp>
      <p:pic>
        <p:nvPicPr>
          <p:cNvPr id="6148" name="Picture 4" descr="C:\Users\Jimmy\Desktop\祐\DSC_02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0" y="2847225"/>
            <a:ext cx="1768682" cy="31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07504" y="1477233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/>
              <a:t>澎湖特有品種    </a:t>
            </a:r>
            <a:r>
              <a:rPr lang="zh-TW" altLang="en-US" sz="6000" dirty="0" smtClean="0">
                <a:solidFill>
                  <a:srgbClr val="33CC3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玳瑁石斑</a:t>
            </a:r>
            <a:endParaRPr lang="zh-TW" altLang="en-US" sz="6000" dirty="0">
              <a:solidFill>
                <a:srgbClr val="33CC3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5984676"/>
            <a:ext cx="9463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err="1" smtClean="0"/>
              <a:t>P.S</a:t>
            </a:r>
            <a:r>
              <a:rPr lang="zh-TW" altLang="en-US" sz="4000" dirty="0" smtClean="0"/>
              <a:t>牠太小了，我回家前</a:t>
            </a:r>
            <a:r>
              <a:rPr lang="zh-TW" altLang="en-US" sz="4000" dirty="0"/>
              <a:t>就把</a:t>
            </a:r>
            <a:r>
              <a:rPr lang="zh-TW" altLang="en-US" sz="4000" dirty="0" smtClean="0"/>
              <a:t>牠放回海裡。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358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361</Words>
  <Application>Microsoft Office PowerPoint</Application>
  <PresentationFormat>如螢幕大小 (4:3)</PresentationFormat>
  <Paragraphs>24</Paragraphs>
  <Slides>11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流線</vt:lpstr>
      <vt:lpstr>澎湖之旅</vt:lpstr>
      <vt:lpstr>跨海大橋 </vt:lpstr>
      <vt:lpstr>  </vt:lpstr>
      <vt:lpstr>地質地貌  </vt:lpstr>
      <vt:lpstr>西嶼鄉介紹</vt:lpstr>
      <vt:lpstr>漁翁島燈塔</vt:lpstr>
      <vt:lpstr>竹灣村大義宮關聖帝君繞境</vt:lpstr>
      <vt:lpstr>刺河豚</vt:lpstr>
      <vt:lpstr>去潮間帶尋寶</vt:lpstr>
      <vt:lpstr>                        感想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澎湖之旅</dc:title>
  <dc:creator>Jimmy</dc:creator>
  <cp:lastModifiedBy>Jimmy</cp:lastModifiedBy>
  <cp:revision>27</cp:revision>
  <dcterms:created xsi:type="dcterms:W3CDTF">2017-07-26T11:39:58Z</dcterms:created>
  <dcterms:modified xsi:type="dcterms:W3CDTF">2017-09-05T14:26:13Z</dcterms:modified>
</cp:coreProperties>
</file>