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0" r:id="rId3"/>
    <p:sldId id="259" r:id="rId4"/>
    <p:sldId id="261" r:id="rId5"/>
    <p:sldId id="257" r:id="rId6"/>
    <p:sldId id="258" r:id="rId7"/>
    <p:sldId id="262" r:id="rId8"/>
    <p:sldId id="263" r:id="rId9"/>
    <p:sldId id="264" r:id="rId10"/>
    <p:sldId id="266" r:id="rId11"/>
    <p:sldId id="276" r:id="rId12"/>
    <p:sldId id="265" r:id="rId13"/>
    <p:sldId id="280" r:id="rId14"/>
    <p:sldId id="275" r:id="rId15"/>
    <p:sldId id="274" r:id="rId16"/>
    <p:sldId id="273" r:id="rId17"/>
    <p:sldId id="272" r:id="rId18"/>
    <p:sldId id="267" r:id="rId19"/>
    <p:sldId id="268" r:id="rId20"/>
    <p:sldId id="282" r:id="rId21"/>
    <p:sldId id="269" r:id="rId22"/>
    <p:sldId id="270" r:id="rId23"/>
    <p:sldId id="271" r:id="rId24"/>
    <p:sldId id="277" r:id="rId25"/>
    <p:sldId id="281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29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14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24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01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31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91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12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74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95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40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7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C73BC8-8F30-4791-8402-8B76088C5C6B}" type="datetimeFigureOut">
              <a:rPr lang="zh-TW" altLang="en-US" smtClean="0"/>
              <a:t>2018/11/17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9A53B7A-1FE5-465F-A098-11B3B56F727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3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F0AABC8-C467-4C32-A6D8-4BB5CAFE5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r>
              <a:rPr lang="en-US" altLang="zh-TW" sz="5400" dirty="0"/>
              <a:t>(</a:t>
            </a:r>
            <a:r>
              <a:rPr lang="zh-TW" altLang="en-US" sz="5400" dirty="0"/>
              <a:t>九</a:t>
            </a:r>
            <a:r>
              <a:rPr lang="en-US" altLang="zh-TW" sz="5400" dirty="0"/>
              <a:t>)</a:t>
            </a:r>
            <a:r>
              <a:rPr lang="zh-TW" altLang="en-US" sz="5400" dirty="0"/>
              <a:t>尋找藝術精靈</a:t>
            </a:r>
            <a:br>
              <a:rPr lang="en-US" altLang="zh-TW" sz="5400" dirty="0"/>
            </a:br>
            <a:r>
              <a:rPr lang="en-US" altLang="zh-TW" sz="5400" dirty="0"/>
              <a:t>         </a:t>
            </a:r>
            <a:r>
              <a:rPr lang="zh-TW" altLang="en-US" sz="5400" dirty="0"/>
              <a:t>捷運一日遊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261A58F-1D68-49D9-A4F0-7804D0755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altLang="zh-TW" sz="2000" dirty="0"/>
              <a:t>50316</a:t>
            </a:r>
          </a:p>
          <a:p>
            <a:pPr algn="r"/>
            <a:r>
              <a:rPr lang="zh-TW" altLang="en-US" sz="2000" dirty="0"/>
              <a:t>蕭元皓</a:t>
            </a:r>
            <a:endParaRPr lang="en-US" altLang="zh-TW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1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4BD3093-3AAE-4CFC-A5FF-2C443463D38C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春光乍現</a:t>
            </a:r>
            <a:endParaRPr lang="en-US" altLang="zh-TW" sz="80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圖片 6" descr="一張含有 個人, 室內, 牆, 地板 的圖片&#10;&#10;自動產生的描述">
            <a:extLst>
              <a:ext uri="{FF2B5EF4-FFF2-40B4-BE49-F238E27FC236}">
                <a16:creationId xmlns:a16="http://schemas.microsoft.com/office/drawing/2014/main" id="{8178C0F3-C0F7-4F24-9D80-6CA906CDF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5400000">
            <a:off x="-380999" y="381000"/>
            <a:ext cx="6858000" cy="6096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7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個人, 室內, 地板 的圖片&#10;&#10;自動產生的描述">
            <a:extLst>
              <a:ext uri="{FF2B5EF4-FFF2-40B4-BE49-F238E27FC236}">
                <a16:creationId xmlns:a16="http://schemas.microsoft.com/office/drawing/2014/main" id="{30EDF285-2CB5-4B03-B74B-B25E12BC3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2438" y="452439"/>
            <a:ext cx="6334125" cy="542925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B8E7885-CC4A-4767-86D3-5EDD40182BC6}"/>
              </a:ext>
            </a:extLst>
          </p:cNvPr>
          <p:cNvSpPr txBox="1"/>
          <p:nvPr/>
        </p:nvSpPr>
        <p:spPr>
          <a:xfrm>
            <a:off x="6762752" y="2967335"/>
            <a:ext cx="4935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/>
              <a:t>春光乍現</a:t>
            </a:r>
          </a:p>
        </p:txBody>
      </p:sp>
    </p:spTree>
    <p:extLst>
      <p:ext uri="{BB962C8B-B14F-4D97-AF65-F5344CB8AC3E}">
        <p14:creationId xmlns:p14="http://schemas.microsoft.com/office/powerpoint/2010/main" val="123699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地面, 建築物, 室外, 粉筆 的圖片&#10;&#10;自動產生的描述">
            <a:extLst>
              <a:ext uri="{FF2B5EF4-FFF2-40B4-BE49-F238E27FC236}">
                <a16:creationId xmlns:a16="http://schemas.microsoft.com/office/drawing/2014/main" id="{7358C41C-99CB-4644-B54C-0413B89D2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96539" cy="641946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AC13DC2-7884-408A-B85C-4DBF5B643D6D}"/>
              </a:ext>
            </a:extLst>
          </p:cNvPr>
          <p:cNvSpPr txBox="1"/>
          <p:nvPr/>
        </p:nvSpPr>
        <p:spPr>
          <a:xfrm>
            <a:off x="7554896" y="2958458"/>
            <a:ext cx="439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/>
              <a:t>鑄銅浮雕</a:t>
            </a:r>
          </a:p>
        </p:txBody>
      </p:sp>
    </p:spTree>
    <p:extLst>
      <p:ext uri="{BB962C8B-B14F-4D97-AF65-F5344CB8AC3E}">
        <p14:creationId xmlns:p14="http://schemas.microsoft.com/office/powerpoint/2010/main" val="264349126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內 的圖片&#10;&#10;自動產生的描述">
            <a:extLst>
              <a:ext uri="{FF2B5EF4-FFF2-40B4-BE49-F238E27FC236}">
                <a16:creationId xmlns:a16="http://schemas.microsoft.com/office/drawing/2014/main" id="{F0073868-769F-4F51-B7A5-6670EDD91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615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628EFC3-BC22-4D8D-B6FA-FEC922DF75C3}"/>
              </a:ext>
            </a:extLst>
          </p:cNvPr>
          <p:cNvSpPr txBox="1"/>
          <p:nvPr/>
        </p:nvSpPr>
        <p:spPr>
          <a:xfrm>
            <a:off x="9383486" y="731229"/>
            <a:ext cx="2808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四季</a:t>
            </a:r>
          </a:p>
        </p:txBody>
      </p:sp>
    </p:spTree>
    <p:extLst>
      <p:ext uri="{BB962C8B-B14F-4D97-AF65-F5344CB8AC3E}">
        <p14:creationId xmlns:p14="http://schemas.microsoft.com/office/powerpoint/2010/main" val="4716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小孩, 小男孩, 年輕 的圖片&#10;&#10;自動產生的描述">
            <a:extLst>
              <a:ext uri="{FF2B5EF4-FFF2-40B4-BE49-F238E27FC236}">
                <a16:creationId xmlns:a16="http://schemas.microsoft.com/office/drawing/2014/main" id="{A6C3FAC7-A29A-4370-9736-5227F045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67700" cy="63436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73C1C93-298E-4940-A3AA-B9F5A1C7ED1C}"/>
              </a:ext>
            </a:extLst>
          </p:cNvPr>
          <p:cNvSpPr txBox="1"/>
          <p:nvPr/>
        </p:nvSpPr>
        <p:spPr>
          <a:xfrm>
            <a:off x="9471087" y="2876920"/>
            <a:ext cx="128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B050"/>
                </a:solidFill>
              </a:rPr>
              <a:t>春</a:t>
            </a:r>
          </a:p>
        </p:txBody>
      </p:sp>
    </p:spTree>
    <p:extLst>
      <p:ext uri="{BB962C8B-B14F-4D97-AF65-F5344CB8AC3E}">
        <p14:creationId xmlns:p14="http://schemas.microsoft.com/office/powerpoint/2010/main" val="75673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地面, 室外, 彩色, 黃色 的圖片&#10;&#10;自動產生的描述">
            <a:extLst>
              <a:ext uri="{FF2B5EF4-FFF2-40B4-BE49-F238E27FC236}">
                <a16:creationId xmlns:a16="http://schemas.microsoft.com/office/drawing/2014/main" id="{F9662A2F-0A2D-4F82-B435-78212187C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7275" cy="62484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77964CF-E5EC-421D-9D91-7E27E8AE23CA}"/>
              </a:ext>
            </a:extLst>
          </p:cNvPr>
          <p:cNvSpPr txBox="1"/>
          <p:nvPr/>
        </p:nvSpPr>
        <p:spPr>
          <a:xfrm>
            <a:off x="9715500" y="2767280"/>
            <a:ext cx="12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</a:rPr>
              <a:t>夏</a:t>
            </a:r>
          </a:p>
        </p:txBody>
      </p:sp>
    </p:spTree>
    <p:extLst>
      <p:ext uri="{BB962C8B-B14F-4D97-AF65-F5344CB8AC3E}">
        <p14:creationId xmlns:p14="http://schemas.microsoft.com/office/powerpoint/2010/main" val="7076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小男孩, 小孩, 個人, 年輕 的圖片&#10;&#10;自動產生的描述">
            <a:extLst>
              <a:ext uri="{FF2B5EF4-FFF2-40B4-BE49-F238E27FC236}">
                <a16:creationId xmlns:a16="http://schemas.microsoft.com/office/drawing/2014/main" id="{D748FDBB-6B8F-43C0-840F-15C2A79E4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01025" cy="62960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1F57B62-C6A2-4AC5-936B-AD99E755E574}"/>
              </a:ext>
            </a:extLst>
          </p:cNvPr>
          <p:cNvSpPr txBox="1"/>
          <p:nvPr/>
        </p:nvSpPr>
        <p:spPr>
          <a:xfrm>
            <a:off x="9481721" y="2767280"/>
            <a:ext cx="1224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C000"/>
                </a:solidFill>
              </a:rPr>
              <a:t>秋</a:t>
            </a:r>
          </a:p>
        </p:txBody>
      </p:sp>
    </p:spTree>
    <p:extLst>
      <p:ext uri="{BB962C8B-B14F-4D97-AF65-F5344CB8AC3E}">
        <p14:creationId xmlns:p14="http://schemas.microsoft.com/office/powerpoint/2010/main" val="413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風箏, 個人, 地面, 彩色 的圖片&#10;&#10;自動產生的描述">
            <a:extLst>
              <a:ext uri="{FF2B5EF4-FFF2-40B4-BE49-F238E27FC236}">
                <a16:creationId xmlns:a16="http://schemas.microsoft.com/office/drawing/2014/main" id="{9A74EAD3-34A3-49AC-B60B-A3311E112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1975" cy="63531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8F93538-AF22-4D55-9CDE-EB9A8F4B761B}"/>
              </a:ext>
            </a:extLst>
          </p:cNvPr>
          <p:cNvSpPr txBox="1"/>
          <p:nvPr/>
        </p:nvSpPr>
        <p:spPr>
          <a:xfrm>
            <a:off x="9350313" y="2705725"/>
            <a:ext cx="1381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0070C0"/>
                </a:solidFill>
              </a:rPr>
              <a:t>冬</a:t>
            </a:r>
          </a:p>
        </p:txBody>
      </p:sp>
    </p:spTree>
    <p:extLst>
      <p:ext uri="{BB962C8B-B14F-4D97-AF65-F5344CB8AC3E}">
        <p14:creationId xmlns:p14="http://schemas.microsoft.com/office/powerpoint/2010/main" val="1841740318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5609E03-AC6E-4711-9781-37D907A4080C}"/>
              </a:ext>
            </a:extLst>
          </p:cNvPr>
          <p:cNvSpPr txBox="1"/>
          <p:nvPr/>
        </p:nvSpPr>
        <p:spPr>
          <a:xfrm>
            <a:off x="942392" y="2230016"/>
            <a:ext cx="2211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N</a:t>
            </a:r>
            <a:r>
              <a:rPr lang="en-US" altLang="zh-TW" sz="8000" dirty="0"/>
              <a:t>ext:</a:t>
            </a:r>
            <a:endParaRPr lang="zh-TW" altLang="en-US" sz="80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58C6BE2-74FD-4C57-92AE-74AB4337D6C6}"/>
              </a:ext>
            </a:extLst>
          </p:cNvPr>
          <p:cNvSpPr txBox="1"/>
          <p:nvPr/>
        </p:nvSpPr>
        <p:spPr>
          <a:xfrm>
            <a:off x="3573624" y="2230016"/>
            <a:ext cx="5393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/>
              <a:t>大安</a:t>
            </a:r>
          </a:p>
        </p:txBody>
      </p:sp>
    </p:spTree>
    <p:extLst>
      <p:ext uri="{BB962C8B-B14F-4D97-AF65-F5344CB8AC3E}">
        <p14:creationId xmlns:p14="http://schemas.microsoft.com/office/powerpoint/2010/main" val="19404875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 descr="一張含有 小男孩, 地面, 小孩, 年輕 的圖片&#10;&#10;自動產生的描述">
            <a:extLst>
              <a:ext uri="{FF2B5EF4-FFF2-40B4-BE49-F238E27FC236}">
                <a16:creationId xmlns:a16="http://schemas.microsoft.com/office/drawing/2014/main" id="{F24E79AA-B841-4FB9-9C04-51C60E3AF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3065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2561376-E166-444B-93E0-96C9EEB773BF}"/>
              </a:ext>
            </a:extLst>
          </p:cNvPr>
          <p:cNvSpPr txBox="1"/>
          <p:nvPr/>
        </p:nvSpPr>
        <p:spPr>
          <a:xfrm>
            <a:off x="3789347" y="5417645"/>
            <a:ext cx="3292389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飛天傳奇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45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12FEC36-1862-4CD5-9C49-F9BA351460C6}"/>
              </a:ext>
            </a:extLst>
          </p:cNvPr>
          <p:cNvSpPr txBox="1"/>
          <p:nvPr/>
        </p:nvSpPr>
        <p:spPr>
          <a:xfrm>
            <a:off x="1151466" y="928132"/>
            <a:ext cx="379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旅前心情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2CE42E2-EDCA-4909-8009-912B345E89D5}"/>
              </a:ext>
            </a:extLst>
          </p:cNvPr>
          <p:cNvSpPr txBox="1"/>
          <p:nvPr/>
        </p:nvSpPr>
        <p:spPr>
          <a:xfrm>
            <a:off x="1151466" y="1913467"/>
            <a:ext cx="9736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今天一早起床，我以為爸爸沒空，但是爸爸為了我而請假一天，原本垂頭喪氣的我變得活力滿滿，欣喜若狂。</a:t>
            </a:r>
          </a:p>
        </p:txBody>
      </p:sp>
    </p:spTree>
    <p:extLst>
      <p:ext uri="{BB962C8B-B14F-4D97-AF65-F5344CB8AC3E}">
        <p14:creationId xmlns:p14="http://schemas.microsoft.com/office/powerpoint/2010/main" val="319832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AADDD68-D9DD-41FD-8CEC-C4AA6FDE1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22" y="980365"/>
            <a:ext cx="3194578" cy="1583062"/>
          </a:xfrm>
        </p:spPr>
        <p:txBody>
          <a:bodyPr>
            <a:noAutofit/>
          </a:bodyPr>
          <a:lstStyle/>
          <a:p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那是誰啊這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麼酷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5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內容版面配置區 15" descr="一張含有 地板, 室內, 牆 的圖片&#10;&#10;自動產生的描述">
            <a:extLst>
              <a:ext uri="{FF2B5EF4-FFF2-40B4-BE49-F238E27FC236}">
                <a16:creationId xmlns:a16="http://schemas.microsoft.com/office/drawing/2014/main" id="{23FFB57C-2273-4000-8AB9-6BCCB9AC2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3543792"/>
            <a:ext cx="3676649" cy="2797373"/>
          </a:xfrm>
        </p:spPr>
      </p:pic>
      <p:pic>
        <p:nvPicPr>
          <p:cNvPr id="18" name="內容版面配置區 11">
            <a:extLst>
              <a:ext uri="{FF2B5EF4-FFF2-40B4-BE49-F238E27FC236}">
                <a16:creationId xmlns:a16="http://schemas.microsoft.com/office/drawing/2014/main" id="{4AF82D73-EF03-46EE-BFFE-5AD0FE5A8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r="971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29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DD6144-E58F-4028-829B-7A99F92FC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7" r="35748" b="1"/>
          <a:stretch/>
        </p:blipFill>
        <p:spPr>
          <a:xfrm rot="5400000">
            <a:off x="3454336" y="-1878139"/>
            <a:ext cx="5283327" cy="105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6D011D-C01A-4302-A281-6934D109667C}"/>
              </a:ext>
            </a:extLst>
          </p:cNvPr>
          <p:cNvSpPr txBox="1"/>
          <p:nvPr/>
        </p:nvSpPr>
        <p:spPr>
          <a:xfrm>
            <a:off x="2500605" y="2378334"/>
            <a:ext cx="2463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/>
              <a:t>Last one:</a:t>
            </a:r>
            <a:endParaRPr lang="zh-TW" altLang="en-US" sz="4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3F0ECF2-7595-41EC-8C67-F45BD76FE4DF}"/>
              </a:ext>
            </a:extLst>
          </p:cNvPr>
          <p:cNvSpPr txBox="1"/>
          <p:nvPr/>
        </p:nvSpPr>
        <p:spPr>
          <a:xfrm>
            <a:off x="5374433" y="2286001"/>
            <a:ext cx="332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信義安和</a:t>
            </a:r>
          </a:p>
        </p:txBody>
      </p:sp>
    </p:spTree>
    <p:extLst>
      <p:ext uri="{BB962C8B-B14F-4D97-AF65-F5344CB8AC3E}">
        <p14:creationId xmlns:p14="http://schemas.microsoft.com/office/powerpoint/2010/main" val="6473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牆, 廚房, 室內, 個人 的圖片&#10;&#10;自動產生的描述">
            <a:extLst>
              <a:ext uri="{FF2B5EF4-FFF2-40B4-BE49-F238E27FC236}">
                <a16:creationId xmlns:a16="http://schemas.microsoft.com/office/drawing/2014/main" id="{D2E64077-3C1F-4DDD-8B0C-5C5FF1ED9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1" y="909136"/>
            <a:ext cx="6719637" cy="503972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142DA0F-49B8-4135-AA7E-DFC43C59B1D3}"/>
              </a:ext>
            </a:extLst>
          </p:cNvPr>
          <p:cNvSpPr txBox="1"/>
          <p:nvPr/>
        </p:nvSpPr>
        <p:spPr>
          <a:xfrm>
            <a:off x="8073009" y="2913633"/>
            <a:ext cx="264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水城臺北</a:t>
            </a:r>
          </a:p>
        </p:txBody>
      </p:sp>
    </p:spTree>
    <p:extLst>
      <p:ext uri="{BB962C8B-B14F-4D97-AF65-F5344CB8AC3E}">
        <p14:creationId xmlns:p14="http://schemas.microsoft.com/office/powerpoint/2010/main" val="5550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一張含有 個人, 直立的, 牆, 地板 的圖片&#10;&#10;自動產生的描述">
            <a:extLst>
              <a:ext uri="{FF2B5EF4-FFF2-40B4-BE49-F238E27FC236}">
                <a16:creationId xmlns:a16="http://schemas.microsoft.com/office/drawing/2014/main" id="{E134F9C4-1DF2-411F-9620-6AED862C7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 b="40303"/>
          <a:stretch/>
        </p:blipFill>
        <p:spPr>
          <a:xfrm>
            <a:off x="-3191" y="-184568"/>
            <a:ext cx="12192031" cy="50882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C10EC65-4C5C-4420-BCA7-167F39C91133}"/>
              </a:ext>
            </a:extLst>
          </p:cNvPr>
          <p:cNvSpPr txBox="1"/>
          <p:nvPr/>
        </p:nvSpPr>
        <p:spPr>
          <a:xfrm>
            <a:off x="4856147" y="5265420"/>
            <a:ext cx="429737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水城臺北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62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96E0997-A6D5-4124-97C3-58DF71F8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288" y="3067050"/>
            <a:ext cx="5334649" cy="14230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我的全家福</a:t>
            </a:r>
            <a:endParaRPr lang="en-US" altLang="zh-TW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圖片 6" descr="一張含有 個人, 室內, 小孩, 小 的圖片&#10;&#10;自動產生的描述">
            <a:extLst>
              <a:ext uri="{FF2B5EF4-FFF2-40B4-BE49-F238E27FC236}">
                <a16:creationId xmlns:a16="http://schemas.microsoft.com/office/drawing/2014/main" id="{2D42A9F3-DBA8-4A81-ADD4-BC603ABBA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16200000">
            <a:off x="-380999" y="381000"/>
            <a:ext cx="6858000" cy="60960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36353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FBF6EDC-1043-4146-975E-DE77C14390B1}"/>
              </a:ext>
            </a:extLst>
          </p:cNvPr>
          <p:cNvSpPr txBox="1"/>
          <p:nvPr/>
        </p:nvSpPr>
        <p:spPr>
          <a:xfrm>
            <a:off x="1390262" y="849086"/>
            <a:ext cx="4301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旅後感想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2A8420-C1FB-4D3F-940A-FBD6A76AFEB2}"/>
              </a:ext>
            </a:extLst>
          </p:cNvPr>
          <p:cNvSpPr txBox="1"/>
          <p:nvPr/>
        </p:nvSpPr>
        <p:spPr>
          <a:xfrm>
            <a:off x="1483568" y="2202025"/>
            <a:ext cx="9731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今天我很感謝爸爸和媽媽帶我們全家出去玩，</a:t>
            </a:r>
            <a:endParaRPr lang="en-US" altLang="zh-TW" sz="3600" dirty="0"/>
          </a:p>
          <a:p>
            <a:r>
              <a:rPr lang="zh-TW" altLang="en-US" sz="3600" dirty="0"/>
              <a:t>陪我看看捷運裡的藝術，讓我了解什麼叫藝術，</a:t>
            </a:r>
            <a:endParaRPr lang="en-US" altLang="zh-TW" sz="3600" dirty="0"/>
          </a:p>
          <a:p>
            <a:r>
              <a:rPr lang="zh-TW" altLang="en-US" sz="3600" dirty="0"/>
              <a:t>謝謝你們，讓我今天過得很開心。</a:t>
            </a:r>
          </a:p>
        </p:txBody>
      </p:sp>
    </p:spTree>
    <p:extLst>
      <p:ext uri="{BB962C8B-B14F-4D97-AF65-F5344CB8AC3E}">
        <p14:creationId xmlns:p14="http://schemas.microsoft.com/office/powerpoint/2010/main" val="30453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90D3D0A6-C912-4BF4-849D-0DA6B21BEDCF}"/>
              </a:ext>
            </a:extLst>
          </p:cNvPr>
          <p:cNvSpPr/>
          <p:nvPr/>
        </p:nvSpPr>
        <p:spPr>
          <a:xfrm>
            <a:off x="1038808" y="2307367"/>
            <a:ext cx="10114384" cy="3442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7074A82-9C9A-4F9A-B350-14273BB4500D}"/>
              </a:ext>
            </a:extLst>
          </p:cNvPr>
          <p:cNvSpPr txBox="1"/>
          <p:nvPr/>
        </p:nvSpPr>
        <p:spPr>
          <a:xfrm>
            <a:off x="2460594" y="3150486"/>
            <a:ext cx="7270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  <a:r>
              <a:rPr lang="en-US" altLang="zh-TW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sz="8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28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4D62A50-0AEB-4440-BFAC-8E1921FBDDFE}"/>
              </a:ext>
            </a:extLst>
          </p:cNvPr>
          <p:cNvSpPr txBox="1"/>
          <p:nvPr/>
        </p:nvSpPr>
        <p:spPr>
          <a:xfrm>
            <a:off x="167951" y="2303172"/>
            <a:ext cx="3657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大安森林公園</a:t>
            </a:r>
            <a:endParaRPr lang="en-US" altLang="zh-TW" sz="4400" dirty="0"/>
          </a:p>
          <a:p>
            <a:endParaRPr lang="zh-TW" altLang="en-US" dirty="0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CC8233B8-5AB1-4DAD-9F3F-9C34A2D69FBC}"/>
              </a:ext>
            </a:extLst>
          </p:cNvPr>
          <p:cNvSpPr/>
          <p:nvPr/>
        </p:nvSpPr>
        <p:spPr>
          <a:xfrm>
            <a:off x="3732245" y="2347354"/>
            <a:ext cx="793102" cy="718457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2BF2744-483F-4F1C-8365-C9EED98938C5}"/>
              </a:ext>
            </a:extLst>
          </p:cNvPr>
          <p:cNvSpPr txBox="1"/>
          <p:nvPr/>
        </p:nvSpPr>
        <p:spPr>
          <a:xfrm>
            <a:off x="4563447" y="2321863"/>
            <a:ext cx="131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大安</a:t>
            </a: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72A0AF82-4A87-4A15-8B4C-116D76C6D55A}"/>
              </a:ext>
            </a:extLst>
          </p:cNvPr>
          <p:cNvSpPr/>
          <p:nvPr/>
        </p:nvSpPr>
        <p:spPr>
          <a:xfrm>
            <a:off x="5915026" y="2347354"/>
            <a:ext cx="793102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43F9DB3-5D84-450E-BF42-FE2751744F28}"/>
              </a:ext>
            </a:extLst>
          </p:cNvPr>
          <p:cNvSpPr txBox="1"/>
          <p:nvPr/>
        </p:nvSpPr>
        <p:spPr>
          <a:xfrm>
            <a:off x="6739134" y="229354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信義安和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16FB932-0456-4ACF-99E2-AC3681251557}"/>
              </a:ext>
            </a:extLst>
          </p:cNvPr>
          <p:cNvSpPr txBox="1"/>
          <p:nvPr/>
        </p:nvSpPr>
        <p:spPr>
          <a:xfrm>
            <a:off x="167951" y="3321698"/>
            <a:ext cx="1688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捷運 去</a:t>
            </a:r>
            <a:r>
              <a:rPr lang="en-US" altLang="zh-TW" sz="3200" dirty="0"/>
              <a:t>:</a:t>
            </a:r>
            <a:endParaRPr lang="zh-TW" altLang="en-US" sz="3200" dirty="0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EDB0EBF1-3FA5-453B-BF1F-6DA0F1F022BB}"/>
              </a:ext>
            </a:extLst>
          </p:cNvPr>
          <p:cNvSpPr/>
          <p:nvPr/>
        </p:nvSpPr>
        <p:spPr>
          <a:xfrm>
            <a:off x="1996751" y="3229803"/>
            <a:ext cx="7259216" cy="1046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DDAC8E-3DD9-4D27-B22E-D017A944E5CB}"/>
              </a:ext>
            </a:extLst>
          </p:cNvPr>
          <p:cNvSpPr txBox="1"/>
          <p:nvPr/>
        </p:nvSpPr>
        <p:spPr>
          <a:xfrm>
            <a:off x="167951" y="453467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捷運 回</a:t>
            </a:r>
            <a:r>
              <a:rPr lang="en-US" altLang="zh-TW" sz="3200" dirty="0"/>
              <a:t>:</a:t>
            </a:r>
            <a:endParaRPr lang="zh-TW" altLang="en-US" sz="3200" dirty="0"/>
          </a:p>
        </p:txBody>
      </p:sp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705D3ECE-B7A5-4A71-B3AF-069A90FDCA35}"/>
              </a:ext>
            </a:extLst>
          </p:cNvPr>
          <p:cNvSpPr/>
          <p:nvPr/>
        </p:nvSpPr>
        <p:spPr>
          <a:xfrm>
            <a:off x="1996751" y="4335999"/>
            <a:ext cx="7369191" cy="10464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21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9CE4175E-4985-42AD-BB6B-04A89A2011C4}"/>
              </a:ext>
            </a:extLst>
          </p:cNvPr>
          <p:cNvSpPr/>
          <p:nvPr/>
        </p:nvSpPr>
        <p:spPr>
          <a:xfrm>
            <a:off x="8513407" y="1744826"/>
            <a:ext cx="2575250" cy="4273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水城台北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A425DA2-2212-4165-A94B-777760D2F021}"/>
              </a:ext>
            </a:extLst>
          </p:cNvPr>
          <p:cNvSpPr/>
          <p:nvPr/>
        </p:nvSpPr>
        <p:spPr>
          <a:xfrm>
            <a:off x="4887143" y="1744826"/>
            <a:ext cx="2575250" cy="4338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飛天傳奇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D10801C-61F3-4E28-8FA6-8B09A3F5B1C8}"/>
              </a:ext>
            </a:extLst>
          </p:cNvPr>
          <p:cNvSpPr/>
          <p:nvPr/>
        </p:nvSpPr>
        <p:spPr>
          <a:xfrm>
            <a:off x="1136000" y="1744826"/>
            <a:ext cx="2565919" cy="4338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春光乍現</a:t>
            </a:r>
            <a:endParaRPr lang="en-US" altLang="zh-TW" sz="2400" dirty="0"/>
          </a:p>
          <a:p>
            <a:pPr algn="ctr"/>
            <a:r>
              <a:rPr lang="zh-TW" altLang="en-US" sz="2400" dirty="0"/>
              <a:t>大安之花</a:t>
            </a:r>
            <a:endParaRPr lang="en-US" altLang="zh-TW" sz="2400" dirty="0"/>
          </a:p>
          <a:p>
            <a:pPr algn="ctr"/>
            <a:r>
              <a:rPr lang="zh-TW" altLang="en-US" sz="2400" dirty="0"/>
              <a:t>鑄銅浮雕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4FCFAB5-00A1-4CE7-B3E9-A08CB363C9C6}"/>
              </a:ext>
            </a:extLst>
          </p:cNvPr>
          <p:cNvSpPr txBox="1"/>
          <p:nvPr/>
        </p:nvSpPr>
        <p:spPr>
          <a:xfrm>
            <a:off x="1168657" y="2034704"/>
            <a:ext cx="250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</a:rPr>
              <a:t>大安森林公園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61A1C55-20DA-4A87-A2BB-CB950867F0F6}"/>
              </a:ext>
            </a:extLst>
          </p:cNvPr>
          <p:cNvSpPr txBox="1"/>
          <p:nvPr/>
        </p:nvSpPr>
        <p:spPr>
          <a:xfrm>
            <a:off x="5694241" y="2034704"/>
            <a:ext cx="96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FF00"/>
                </a:solidFill>
              </a:rPr>
              <a:t>大安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7D8D46-CD6F-4258-B984-93B7A38BE2CC}"/>
              </a:ext>
            </a:extLst>
          </p:cNvPr>
          <p:cNvSpPr txBox="1"/>
          <p:nvPr/>
        </p:nvSpPr>
        <p:spPr>
          <a:xfrm>
            <a:off x="8928620" y="2034704"/>
            <a:ext cx="174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</a:rPr>
              <a:t>信義安和</a:t>
            </a:r>
          </a:p>
        </p:txBody>
      </p:sp>
    </p:spTree>
    <p:extLst>
      <p:ext uri="{BB962C8B-B14F-4D97-AF65-F5344CB8AC3E}">
        <p14:creationId xmlns:p14="http://schemas.microsoft.com/office/powerpoint/2010/main" val="30309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48A7311-15A4-4851-B6EA-C4BB1FFCF58C}"/>
              </a:ext>
            </a:extLst>
          </p:cNvPr>
          <p:cNvSpPr txBox="1"/>
          <p:nvPr/>
        </p:nvSpPr>
        <p:spPr>
          <a:xfrm>
            <a:off x="7790200" y="2769395"/>
            <a:ext cx="4101335" cy="795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大安公園森林站</a:t>
            </a:r>
            <a:endParaRPr lang="en-US" altLang="zh-TW" sz="4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圖片 2" descr="一張含有 建築物 的圖片&#10;&#10;自動產生的描述">
            <a:extLst>
              <a:ext uri="{FF2B5EF4-FFF2-40B4-BE49-F238E27FC236}">
                <a16:creationId xmlns:a16="http://schemas.microsoft.com/office/drawing/2014/main" id="{AFC899C4-07C5-48D7-887F-BE0CA7BC1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332" y="-218222"/>
            <a:ext cx="7826221" cy="75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2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51DEDC4-6560-434E-9C55-1E8F52A3D808}"/>
              </a:ext>
            </a:extLst>
          </p:cNvPr>
          <p:cNvSpPr txBox="1"/>
          <p:nvPr/>
        </p:nvSpPr>
        <p:spPr>
          <a:xfrm>
            <a:off x="5289754" y="639097"/>
            <a:ext cx="6253317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80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大安之花</a:t>
            </a:r>
          </a:p>
        </p:txBody>
      </p:sp>
      <p:cxnSp>
        <p:nvCxnSpPr>
          <p:cNvPr id="36" name="Straight Connector 29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樹, 室外 的圖片&#10;&#10;自動產生的描述">
            <a:extLst>
              <a:ext uri="{FF2B5EF4-FFF2-40B4-BE49-F238E27FC236}">
                <a16:creationId xmlns:a16="http://schemas.microsoft.com/office/drawing/2014/main" id="{88BFE0AB-5587-40B2-A052-73B029F4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6402" y="81526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 descr="一張含有 地面, 室外, 小, 年輕 的圖片&#10;&#10;自動產生的描述">
            <a:extLst>
              <a:ext uri="{FF2B5EF4-FFF2-40B4-BE49-F238E27FC236}">
                <a16:creationId xmlns:a16="http://schemas.microsoft.com/office/drawing/2014/main" id="{5E9C8485-DE91-4B02-9A83-AF966FC33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15642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446AB6A-059D-4483-8668-8EAEC1BA8362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4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春光乍現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8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 descr="一張含有 室外, 地面, 小男孩, 建築物 的圖片&#10;&#10;自動產生的描述">
            <a:extLst>
              <a:ext uri="{FF2B5EF4-FFF2-40B4-BE49-F238E27FC236}">
                <a16:creationId xmlns:a16="http://schemas.microsoft.com/office/drawing/2014/main" id="{73F706FF-E8FB-427B-9417-5FCAF3794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3582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7F3BC0-2B21-4C6E-8BD4-FA0637D76EC3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4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春光乍現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02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內容版面配置區 8" descr="一張含有 建築物, 室外, 個人, 圍欄 的圖片&#10;&#10;自動產生的描述">
            <a:extLst>
              <a:ext uri="{FF2B5EF4-FFF2-40B4-BE49-F238E27FC236}">
                <a16:creationId xmlns:a16="http://schemas.microsoft.com/office/drawing/2014/main" id="{DE5C84C5-6AFF-4414-921C-C78276B1D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18295" b="2"/>
          <a:stretch/>
        </p:blipFill>
        <p:spPr>
          <a:xfrm rot="5400000">
            <a:off x="1118805" y="291167"/>
            <a:ext cx="5306054" cy="627566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49B6CC6-D697-4A85-9F8E-2757E457761E}"/>
              </a:ext>
            </a:extLst>
          </p:cNvPr>
          <p:cNvSpPr txBox="1"/>
          <p:nvPr/>
        </p:nvSpPr>
        <p:spPr>
          <a:xfrm>
            <a:off x="8096885" y="3092109"/>
            <a:ext cx="2986293" cy="8333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zh-TW" altLang="en-US" sz="5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春光乍現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68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176</Words>
  <Application>Microsoft Office PowerPoint</Application>
  <PresentationFormat>寬螢幕</PresentationFormat>
  <Paragraphs>45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2" baseType="lpstr">
      <vt:lpstr>新細明體</vt:lpstr>
      <vt:lpstr>標楷體</vt:lpstr>
      <vt:lpstr>Calibri</vt:lpstr>
      <vt:lpstr>Calibri Light</vt:lpstr>
      <vt:lpstr>回顧</vt:lpstr>
      <vt:lpstr>(九)尋找藝術精靈          捷運一日遊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那是誰啊這~~麼酷!</vt:lpstr>
      <vt:lpstr>PowerPoint 簡報</vt:lpstr>
      <vt:lpstr>PowerPoint 簡報</vt:lpstr>
      <vt:lpstr>PowerPoint 簡報</vt:lpstr>
      <vt:lpstr>PowerPoint 簡報</vt:lpstr>
      <vt:lpstr>我的全家福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(九)尋找藝術精靈 捷運一日遊</dc:title>
  <dc:creator>Rickie</dc:creator>
  <cp:lastModifiedBy>Rickie</cp:lastModifiedBy>
  <cp:revision>8</cp:revision>
  <dcterms:created xsi:type="dcterms:W3CDTF">2018-11-17T06:57:42Z</dcterms:created>
  <dcterms:modified xsi:type="dcterms:W3CDTF">2018-11-17T07:50:04Z</dcterms:modified>
</cp:coreProperties>
</file>