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64" r:id="rId4"/>
    <p:sldId id="257" r:id="rId5"/>
    <p:sldId id="260" r:id="rId6"/>
    <p:sldId id="261" r:id="rId7"/>
    <p:sldId id="266" r:id="rId8"/>
    <p:sldId id="262" r:id="rId9"/>
    <p:sldId id="258" r:id="rId10"/>
    <p:sldId id="259" r:id="rId11"/>
    <p:sldId id="263" r:id="rId12"/>
    <p:sldId id="26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694A5-6CDA-47C3-B691-6B4E1EE9EEFC}" type="datetimeFigureOut">
              <a:rPr lang="zh-TW" altLang="en-US" smtClean="0"/>
              <a:pPr/>
              <a:t>2018/11/15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149E35-100C-47DD-B261-DCE33C1F59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捷運一日遊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台北信義線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尋找藝術精靈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             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50302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Hei" pitchFamily="49" charset="-122"/>
                <a:ea typeface="SimHei" pitchFamily="49" charset="-122"/>
              </a:rPr>
              <a:t> 陳韋翔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信義安和站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bff9e94e-2fe6-40ff-bdd4-783bc628bd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561168" cy="4621758"/>
          </a:xfrm>
          <a:prstGeom prst="rect">
            <a:avLst/>
          </a:prstGeom>
        </p:spPr>
      </p:pic>
      <p:pic>
        <p:nvPicPr>
          <p:cNvPr id="1026" name="Picture 2" descr="ãä¿¡ç¾©å®åç«æ°´åå°å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799856" cy="4812458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228184" y="609329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水城台北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我的感想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600" y="2132856"/>
            <a:ext cx="7467600" cy="4525963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今天到達大安森林公園站時，我就感到很熱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，但今天的作業是拍照，所以我必須忍受這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種天氣，把事情做好，結果我在一個早上跟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爸媽把照片拍完，我覺得真是愉快的一天，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後來我們就去吃飯，也去逛那邊的花市，今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天真是開心的一天。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AS002235_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25144"/>
            <a:ext cx="2448272" cy="21328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報告結束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The  End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88a543a3cf5864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616530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47864" y="1886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行前計畫</a:t>
            </a:r>
            <a:endParaRPr lang="zh-TW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旅前感想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1484784"/>
            <a:ext cx="8229600" cy="4389120"/>
          </a:xfrm>
        </p:spPr>
        <p:txBody>
          <a:bodyPr vert="horz"/>
          <a:lstStyle/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我自從老師跟我們說，要我們自己去台北捷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運信義線時，我就很期待了，因為我在看課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本時感到很新奇，也看到這些藝術精靈、作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品，讓我想要去看看這些公共藝術。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d9153754d6c3c068eda6f0245ec92b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05064"/>
            <a:ext cx="2808312" cy="264147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大安森林公園站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IMG_20181111_113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176464" cy="4536504"/>
          </a:xfrm>
          <a:prstGeom prst="rect">
            <a:avLst/>
          </a:prstGeom>
        </p:spPr>
      </p:pic>
      <p:pic>
        <p:nvPicPr>
          <p:cNvPr id="7" name="圖片 6" descr="IMG_20181111_11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211960" cy="40050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19672" y="62732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大安之花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12160" y="62732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鑄銅浮雕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大安森林公園站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IMG_20181111_113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9091" y="1920875"/>
            <a:ext cx="3434818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內容版面配置區 5" descr="IMG_20181111_113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394472" cy="43924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大安森林公園站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pic>
        <p:nvPicPr>
          <p:cNvPr id="5" name="內容版面配置區 4" descr="IMG_20181111_134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754760" cy="3851432"/>
          </a:xfrm>
        </p:spPr>
      </p:pic>
      <p:pic>
        <p:nvPicPr>
          <p:cNvPr id="8" name="內容版面配置區 7" descr="IMG_20181111_134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2448" cy="3858433"/>
          </a:xfrm>
        </p:spPr>
      </p:pic>
      <p:sp>
        <p:nvSpPr>
          <p:cNvPr id="7" name="文字方塊 6"/>
          <p:cNvSpPr txBox="1"/>
          <p:nvPr/>
        </p:nvSpPr>
        <p:spPr>
          <a:xfrm>
            <a:off x="1907704" y="5877272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冬</a:t>
            </a:r>
            <a:endParaRPr lang="zh-TW" altLang="en-US" sz="4400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28184" y="580526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夏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大安森林公園</a:t>
            </a:r>
            <a:r>
              <a:rPr lang="en-US" altLang="zh-TW" dirty="0" smtClean="0"/>
              <a:t>(4)</a:t>
            </a:r>
            <a:endParaRPr lang="zh-TW" altLang="en-US" dirty="0"/>
          </a:p>
        </p:txBody>
      </p:sp>
      <p:pic>
        <p:nvPicPr>
          <p:cNvPr id="5" name="內容版面配置區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826768" cy="4104456"/>
          </a:xfrm>
          <a:prstGeom prst="rect">
            <a:avLst/>
          </a:prstGeom>
        </p:spPr>
      </p:pic>
      <p:pic>
        <p:nvPicPr>
          <p:cNvPr id="6" name="內容版面配置區 5" descr="1386386113-327547884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672408" cy="4176464"/>
          </a:xfrm>
        </p:spPr>
      </p:pic>
      <p:sp>
        <p:nvSpPr>
          <p:cNvPr id="7" name="文字方塊 6"/>
          <p:cNvSpPr txBox="1"/>
          <p:nvPr/>
        </p:nvSpPr>
        <p:spPr>
          <a:xfrm>
            <a:off x="1763688" y="58772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春</a:t>
            </a:r>
            <a:endParaRPr lang="zh-TW" altLang="en-US" sz="44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28184" y="58772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秋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大安森林公園站</a:t>
            </a:r>
            <a:r>
              <a:rPr lang="en-US" altLang="zh-TW" dirty="0" smtClean="0"/>
              <a:t>(5)</a:t>
            </a:r>
            <a:endParaRPr lang="zh-TW" altLang="en-US" dirty="0"/>
          </a:p>
        </p:txBody>
      </p:sp>
      <p:pic>
        <p:nvPicPr>
          <p:cNvPr id="5" name="內容版面配置區 4" descr="IMG_20181111_113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326434" cy="4433888"/>
          </a:xfrm>
        </p:spPr>
      </p:pic>
      <p:pic>
        <p:nvPicPr>
          <p:cNvPr id="6" name="內容版面配置區 5" descr="IMG_20181111_1136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385177" cy="4433888"/>
          </a:xfrm>
        </p:spPr>
      </p:pic>
      <p:sp>
        <p:nvSpPr>
          <p:cNvPr id="7" name="文字方塊 6"/>
          <p:cNvSpPr txBox="1"/>
          <p:nvPr/>
        </p:nvSpPr>
        <p:spPr>
          <a:xfrm>
            <a:off x="1331640" y="616530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銀色小短腿蛙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52120" y="609329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春光乍現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大安站                 飛天傳奇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IMG_20181111_123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36504" cy="4968552"/>
          </a:xfrm>
          <a:prstGeom prst="rect">
            <a:avLst/>
          </a:prstGeom>
        </p:spPr>
      </p:pic>
      <p:pic>
        <p:nvPicPr>
          <p:cNvPr id="6" name="圖片 5" descr="IMG_20181111_12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816424" cy="47251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208</Words>
  <Application>Microsoft Office PowerPoint</Application>
  <PresentationFormat>如螢幕大小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SimHei</vt:lpstr>
      <vt:lpstr>微軟正黑體</vt:lpstr>
      <vt:lpstr>新細明體</vt:lpstr>
      <vt:lpstr>Calibri</vt:lpstr>
      <vt:lpstr>Constantia</vt:lpstr>
      <vt:lpstr>Wingdings 2</vt:lpstr>
      <vt:lpstr>流線</vt:lpstr>
      <vt:lpstr>捷運一日遊 (台北信義線)</vt:lpstr>
      <vt:lpstr>PowerPoint 簡報</vt:lpstr>
      <vt:lpstr>旅前感想</vt:lpstr>
      <vt:lpstr>大安森林公園站</vt:lpstr>
      <vt:lpstr>大安森林公園站(2)</vt:lpstr>
      <vt:lpstr>大安森林公園站(3)</vt:lpstr>
      <vt:lpstr>大安森林公園(4)</vt:lpstr>
      <vt:lpstr>大安森林公園站(5)</vt:lpstr>
      <vt:lpstr>大安站                 飛天傳奇</vt:lpstr>
      <vt:lpstr>信義安和站</vt:lpstr>
      <vt:lpstr>我的感想</vt:lpstr>
      <vt:lpstr>報告結束 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Tom</dc:creator>
  <cp:lastModifiedBy>csps</cp:lastModifiedBy>
  <cp:revision>57</cp:revision>
  <dcterms:created xsi:type="dcterms:W3CDTF">2018-11-12T12:32:09Z</dcterms:created>
  <dcterms:modified xsi:type="dcterms:W3CDTF">2018-11-15T07:24:05Z</dcterms:modified>
</cp:coreProperties>
</file>